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864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287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63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238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571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037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414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905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479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965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70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67849-F207-4637-8350-AC1303E15B39}" type="datetimeFigureOut">
              <a:rPr lang="he-IL" smtClean="0"/>
              <a:t>י"א/אדר ב/תשע"ו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ADE4C-1115-4DDD-B016-D2445DFAD7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522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88832" y="71046"/>
            <a:ext cx="161967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05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בס"ד</a:t>
            </a:r>
            <a:endParaRPr lang="he-IL" sz="105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4624"/>
            <a:ext cx="87129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אֵיךְ אוֹמְרִים בְּאַנְגְּלִית?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627364"/>
              </p:ext>
            </p:extLst>
          </p:nvPr>
        </p:nvGraphicFramePr>
        <p:xfrm>
          <a:off x="251522" y="567845"/>
          <a:ext cx="8712966" cy="12769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52161"/>
                <a:gridCol w="1452161"/>
                <a:gridCol w="1452161"/>
                <a:gridCol w="1452161"/>
                <a:gridCol w="1452161"/>
                <a:gridCol w="1452161"/>
              </a:tblGrid>
              <a:tr h="87804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893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732" y="764704"/>
            <a:ext cx="1412090" cy="706045"/>
          </a:xfrm>
          <a:prstGeom prst="rect">
            <a:avLst/>
          </a:prstGeom>
        </p:spPr>
      </p:pic>
      <p:pic>
        <p:nvPicPr>
          <p:cNvPr id="1028" name="Picture 4" descr="Carrot, Orange, Root Vegetable, Daucus Carota, Cris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57961">
            <a:off x="6481746" y="350268"/>
            <a:ext cx="673544" cy="1347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un, Bright, Shine, Yellow, Ligh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91378"/>
            <a:ext cx="808833" cy="81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omato, Fruit, Red, Edible, Berry, Nightshad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48372"/>
            <a:ext cx="967811" cy="109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rog, Frog Eyes, Toad, Green Frog, Happy Frog"/>
          <p:cNvPicPr>
            <a:picLocks noChangeAspect="1" noChangeArrowheads="1"/>
          </p:cNvPicPr>
          <p:nvPr/>
        </p:nvPicPr>
        <p:blipFill>
          <a:blip r:embed="rId9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91378"/>
            <a:ext cx="1017210" cy="88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Valley, Clouds, Sky, Blue, Green, Grass, Nature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435" r="52265" b="75733"/>
          <a:stretch/>
        </p:blipFill>
        <p:spPr bwMode="auto">
          <a:xfrm>
            <a:off x="395536" y="613480"/>
            <a:ext cx="1132094" cy="77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51520" y="2204864"/>
            <a:ext cx="87129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נִצְבַּע בַּצֶּבַע הַמַּתְאִים: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15" name="טבלה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524274"/>
              </p:ext>
            </p:extLst>
          </p:nvPr>
        </p:nvGraphicFramePr>
        <p:xfrm>
          <a:off x="251520" y="2747248"/>
          <a:ext cx="8712966" cy="13352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52161"/>
                <a:gridCol w="1452161"/>
                <a:gridCol w="1452161"/>
                <a:gridCol w="1452161"/>
                <a:gridCol w="1452161"/>
                <a:gridCol w="1452161"/>
              </a:tblGrid>
              <a:tr h="87804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893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אוֹרֶנְג'</a:t>
                      </a:r>
                      <a:endParaRPr lang="he-IL" sz="2400" dirty="0" smtClean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בְּלָאק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בְּלוּ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גְרִין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יֶלו</a:t>
                      </a:r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ֹ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רֶד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1520" y="4509120"/>
            <a:ext cx="871296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נִמְתַּח קַו בֵּין הַמִּלָּה לַצֶּבַע הַמַּתְאִים: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48264" y="4941168"/>
            <a:ext cx="223224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2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קֶרוֹט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/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סְקַי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/>
            <a:r>
              <a:rPr lang="he-IL" sz="2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פְרוֹג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/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קוֹמְפְּיוּטֶר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/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סָאן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/>
            <a:r>
              <a:rPr lang="he-IL" sz="2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טוֹמֵיטו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ֹ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36512" y="4941168"/>
            <a:ext cx="223224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גְרִין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בְּלוּ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רֶד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יֶלו</a:t>
            </a:r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ֹ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אוֹרֶנְג'</a:t>
            </a:r>
            <a:endParaRPr lang="en-US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בְּלָאק</a:t>
            </a:r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6818518" y="5085184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/>
          <p:cNvSpPr/>
          <p:nvPr/>
        </p:nvSpPr>
        <p:spPr>
          <a:xfrm>
            <a:off x="6818518" y="5426060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/>
          <p:cNvSpPr/>
          <p:nvPr/>
        </p:nvSpPr>
        <p:spPr>
          <a:xfrm>
            <a:off x="6818518" y="5714092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/>
          <p:cNvSpPr/>
          <p:nvPr/>
        </p:nvSpPr>
        <p:spPr>
          <a:xfrm>
            <a:off x="6818518" y="6021288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אליפסה 22"/>
          <p:cNvSpPr/>
          <p:nvPr/>
        </p:nvSpPr>
        <p:spPr>
          <a:xfrm>
            <a:off x="6818518" y="6328484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/>
          <p:cNvSpPr/>
          <p:nvPr/>
        </p:nvSpPr>
        <p:spPr>
          <a:xfrm>
            <a:off x="6818518" y="6635680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/>
          <p:cNvSpPr/>
          <p:nvPr/>
        </p:nvSpPr>
        <p:spPr>
          <a:xfrm>
            <a:off x="2210006" y="5085184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/>
          <p:cNvSpPr/>
          <p:nvPr/>
        </p:nvSpPr>
        <p:spPr>
          <a:xfrm>
            <a:off x="2210006" y="5426060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אליפסה 26"/>
          <p:cNvSpPr/>
          <p:nvPr/>
        </p:nvSpPr>
        <p:spPr>
          <a:xfrm>
            <a:off x="2210006" y="5714092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אליפסה 27"/>
          <p:cNvSpPr/>
          <p:nvPr/>
        </p:nvSpPr>
        <p:spPr>
          <a:xfrm>
            <a:off x="2210006" y="6021288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אליפסה 28"/>
          <p:cNvSpPr/>
          <p:nvPr/>
        </p:nvSpPr>
        <p:spPr>
          <a:xfrm>
            <a:off x="2210006" y="6328484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אליפסה 29"/>
          <p:cNvSpPr/>
          <p:nvPr/>
        </p:nvSpPr>
        <p:spPr>
          <a:xfrm>
            <a:off x="2210006" y="6635680"/>
            <a:ext cx="129746" cy="9117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0397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520683"/>
              </p:ext>
            </p:extLst>
          </p:nvPr>
        </p:nvGraphicFramePr>
        <p:xfrm>
          <a:off x="395536" y="260648"/>
          <a:ext cx="8616280" cy="5832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16280"/>
              </a:tblGrid>
              <a:tr h="2916324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צָהוֹב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=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1500" baseline="0" dirty="0" err="1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יֶלו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ֹ</a:t>
                      </a:r>
                      <a:endParaRPr lang="he-IL" sz="1150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632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5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אָדוֹם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=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1500" b="1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רֶד</a:t>
                      </a:r>
                      <a:endParaRPr lang="he-IL" sz="11500" b="1" dirty="0" smtClean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241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87542"/>
              </p:ext>
            </p:extLst>
          </p:nvPr>
        </p:nvGraphicFramePr>
        <p:xfrm>
          <a:off x="395536" y="260648"/>
          <a:ext cx="8616280" cy="5832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16280"/>
              </a:tblGrid>
              <a:tr h="2916324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יָרוֹק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=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גְרִין</a:t>
                      </a:r>
                      <a:endParaRPr lang="he-IL" sz="1150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632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500" b="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כָּחוֹל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=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1500" b="1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בְּלוּ</a:t>
                      </a:r>
                      <a:endParaRPr lang="he-IL" sz="11500" b="1" dirty="0" smtClean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5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77969"/>
              </p:ext>
            </p:extLst>
          </p:nvPr>
        </p:nvGraphicFramePr>
        <p:xfrm>
          <a:off x="395536" y="260648"/>
          <a:ext cx="8616280" cy="5832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16280"/>
              </a:tblGrid>
              <a:tr h="2916324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כָּתוֹם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=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אוֹרֶנג'</a:t>
                      </a:r>
                      <a:endParaRPr lang="he-IL" sz="1150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632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500" b="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שָׁחוֹר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=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1500" b="1" baseline="0" dirty="0" err="1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בְּלָאק</a:t>
                      </a:r>
                      <a:endParaRPr lang="he-IL" sz="11500" b="1" dirty="0" smtClean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736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62102"/>
              </p:ext>
            </p:extLst>
          </p:nvPr>
        </p:nvGraphicFramePr>
        <p:xfrm>
          <a:off x="395536" y="260648"/>
          <a:ext cx="8616280" cy="5832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16280"/>
              </a:tblGrid>
              <a:tr h="2916324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גֶזֶר = </a:t>
                      </a:r>
                      <a:r>
                        <a:rPr lang="he-IL" sz="11500" b="1" baseline="0" dirty="0" err="1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קֶרוֹט</a:t>
                      </a:r>
                      <a:endParaRPr lang="he-IL" sz="1150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632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9600" b="0" baseline="0" dirty="0" err="1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עָגְבָנְיָה</a:t>
                      </a:r>
                      <a:r>
                        <a:rPr lang="he-IL" sz="96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96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=</a:t>
                      </a:r>
                      <a:r>
                        <a:rPr lang="he-IL" sz="96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9600" b="1" baseline="0" dirty="0" err="1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טוֹמֵיטו</a:t>
                      </a:r>
                      <a:r>
                        <a:rPr lang="he-IL" sz="9600" b="1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ֹ</a:t>
                      </a:r>
                      <a:endParaRPr lang="he-IL" sz="9600" b="1" dirty="0" smtClean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46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536196"/>
              </p:ext>
            </p:extLst>
          </p:nvPr>
        </p:nvGraphicFramePr>
        <p:xfrm>
          <a:off x="395536" y="260648"/>
          <a:ext cx="8616280" cy="5832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16280"/>
              </a:tblGrid>
              <a:tr h="2916324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שָׁמַיִם = </a:t>
                      </a:r>
                      <a:r>
                        <a:rPr lang="he-IL" sz="11500" b="1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סְקַי</a:t>
                      </a:r>
                      <a:endParaRPr lang="he-IL" sz="1150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632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500" b="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שֶׁמֶשׁ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=</a:t>
                      </a:r>
                      <a:r>
                        <a:rPr lang="he-IL" sz="115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1500" b="1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סָאן</a:t>
                      </a:r>
                      <a:endParaRPr lang="he-IL" sz="11500" b="1" dirty="0" smtClean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20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660115"/>
              </p:ext>
            </p:extLst>
          </p:nvPr>
        </p:nvGraphicFramePr>
        <p:xfrm>
          <a:off x="395536" y="260648"/>
          <a:ext cx="8616280" cy="58326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16280"/>
              </a:tblGrid>
              <a:tr h="2916324">
                <a:tc>
                  <a:txBody>
                    <a:bodyPr/>
                    <a:lstStyle/>
                    <a:p>
                      <a:pPr algn="ctr" rtl="1"/>
                      <a:r>
                        <a:rPr lang="he-IL" sz="11500" b="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צְפַרְדֵעַ = </a:t>
                      </a:r>
                      <a:r>
                        <a:rPr lang="he-IL" sz="11500" b="1" baseline="0" dirty="0" err="1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פְרוֹג</a:t>
                      </a:r>
                      <a:endParaRPr lang="he-IL" sz="11500" dirty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16324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9600" b="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מַחְשֵׁב</a:t>
                      </a:r>
                      <a:r>
                        <a:rPr lang="he-IL" sz="96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96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=</a:t>
                      </a:r>
                      <a:r>
                        <a:rPr lang="he-IL" sz="9600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9600" b="1" baseline="0" dirty="0" smtClean="0">
                          <a:solidFill>
                            <a:sysClr val="windowText" lastClr="0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קוֹמְפְּיוּטֶר</a:t>
                      </a:r>
                      <a:endParaRPr lang="he-IL" sz="9600" b="1" dirty="0" smtClean="0">
                        <a:solidFill>
                          <a:sysClr val="windowText" lastClr="0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26625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73</Words>
  <Application>Microsoft Office PowerPoint</Application>
  <PresentationFormat>‫הצגה על המסך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Calibri</vt:lpstr>
      <vt:lpstr>David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Daniel Ben-Yehuda</cp:lastModifiedBy>
  <cp:revision>25</cp:revision>
  <dcterms:created xsi:type="dcterms:W3CDTF">2016-03-20T17:49:26Z</dcterms:created>
  <dcterms:modified xsi:type="dcterms:W3CDTF">2016-03-21T08:59:16Z</dcterms:modified>
</cp:coreProperties>
</file>