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5" d="100"/>
          <a:sy n="75" d="100"/>
        </p:scale>
        <p:origin x="1014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A4B31-9D73-4918-B792-ED4537560DB9}" type="datetimeFigureOut">
              <a:rPr lang="he-IL" smtClean="0"/>
              <a:t>א'/שבט/תשע"ו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56F89-029B-4AD0-820C-BA60AE518BF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47682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A4B31-9D73-4918-B792-ED4537560DB9}" type="datetimeFigureOut">
              <a:rPr lang="he-IL" smtClean="0"/>
              <a:t>א'/שבט/תשע"ו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56F89-029B-4AD0-820C-BA60AE518BF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08487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A4B31-9D73-4918-B792-ED4537560DB9}" type="datetimeFigureOut">
              <a:rPr lang="he-IL" smtClean="0"/>
              <a:t>א'/שבט/תשע"ו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56F89-029B-4AD0-820C-BA60AE518BF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43342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A4B31-9D73-4918-B792-ED4537560DB9}" type="datetimeFigureOut">
              <a:rPr lang="he-IL" smtClean="0"/>
              <a:t>א'/שבט/תשע"ו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56F89-029B-4AD0-820C-BA60AE518BF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92399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A4B31-9D73-4918-B792-ED4537560DB9}" type="datetimeFigureOut">
              <a:rPr lang="he-IL" smtClean="0"/>
              <a:t>א'/שבט/תשע"ו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56F89-029B-4AD0-820C-BA60AE518BF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50898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A4B31-9D73-4918-B792-ED4537560DB9}" type="datetimeFigureOut">
              <a:rPr lang="he-IL" smtClean="0"/>
              <a:t>א'/שבט/תשע"ו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56F89-029B-4AD0-820C-BA60AE518BF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28825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A4B31-9D73-4918-B792-ED4537560DB9}" type="datetimeFigureOut">
              <a:rPr lang="he-IL" smtClean="0"/>
              <a:t>א'/שבט/תשע"ו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56F89-029B-4AD0-820C-BA60AE518BF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60977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A4B31-9D73-4918-B792-ED4537560DB9}" type="datetimeFigureOut">
              <a:rPr lang="he-IL" smtClean="0"/>
              <a:t>א'/שבט/תשע"ו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56F89-029B-4AD0-820C-BA60AE518BF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50305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A4B31-9D73-4918-B792-ED4537560DB9}" type="datetimeFigureOut">
              <a:rPr lang="he-IL" smtClean="0"/>
              <a:t>א'/שבט/תשע"ו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56F89-029B-4AD0-820C-BA60AE518BF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39780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A4B31-9D73-4918-B792-ED4537560DB9}" type="datetimeFigureOut">
              <a:rPr lang="he-IL" smtClean="0"/>
              <a:t>א'/שבט/תשע"ו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56F89-029B-4AD0-820C-BA60AE518BF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6648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A4B31-9D73-4918-B792-ED4537560DB9}" type="datetimeFigureOut">
              <a:rPr lang="he-IL" smtClean="0"/>
              <a:t>א'/שבט/תשע"ו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56F89-029B-4AD0-820C-BA60AE518BF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72213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9A4B31-9D73-4918-B792-ED4537560DB9}" type="datetimeFigureOut">
              <a:rPr lang="he-IL" smtClean="0"/>
              <a:t>א'/שבט/תשע"ו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56F89-029B-4AD0-820C-BA60AE518BF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28393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44008" y="188640"/>
            <a:ext cx="4320480" cy="5801588"/>
          </a:xfrm>
          <a:prstGeom prst="rect">
            <a:avLst/>
          </a:prstGeom>
          <a:ln w="38100" cmpd="thinThick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sz="1200" dirty="0" smtClean="0">
                <a:latin typeface="Guttman Calligraphic" pitchFamily="2" charset="-79"/>
                <a:cs typeface="Guttman Calligraphic" pitchFamily="2" charset="-79"/>
              </a:rPr>
              <a:t>בס"ד			ראש חודש ניסן תשע"ד</a:t>
            </a:r>
            <a:endParaRPr lang="he-IL" dirty="0" smtClean="0">
              <a:latin typeface="Guttman Calligraphic" pitchFamily="2" charset="-79"/>
              <a:cs typeface="Guttman Calligraphic" pitchFamily="2" charset="-79"/>
            </a:endParaRPr>
          </a:p>
          <a:p>
            <a:pPr algn="ctr"/>
            <a:r>
              <a:rPr lang="he-IL" dirty="0" smtClean="0">
                <a:latin typeface="Guttman Calligraphic" pitchFamily="2" charset="-79"/>
                <a:cs typeface="Guttman Calligraphic" pitchFamily="2" charset="-79"/>
              </a:rPr>
              <a:t>אבא </a:t>
            </a:r>
            <a:r>
              <a:rPr lang="he-IL" dirty="0" err="1" smtClean="0">
                <a:latin typeface="Guttman Calligraphic" pitchFamily="2" charset="-79"/>
                <a:cs typeface="Guttman Calligraphic" pitchFamily="2" charset="-79"/>
              </a:rPr>
              <a:t>ואמא</a:t>
            </a:r>
            <a:r>
              <a:rPr lang="he-IL" dirty="0" smtClean="0">
                <a:latin typeface="Guttman Calligraphic" pitchFamily="2" charset="-79"/>
                <a:cs typeface="Guttman Calligraphic" pitchFamily="2" charset="-79"/>
              </a:rPr>
              <a:t> יקרים!</a:t>
            </a:r>
          </a:p>
          <a:p>
            <a:pPr algn="ctr">
              <a:lnSpc>
                <a:spcPct val="150000"/>
              </a:lnSpc>
            </a:pPr>
            <a:r>
              <a:rPr lang="he-IL" sz="1400" dirty="0" smtClean="0">
                <a:latin typeface="Guttman Haim" pitchFamily="2" charset="-79"/>
                <a:cs typeface="Guttman Haim" pitchFamily="2" charset="-79"/>
              </a:rPr>
              <a:t>אתם לי בסיס,</a:t>
            </a:r>
          </a:p>
          <a:p>
            <a:pPr algn="ctr">
              <a:lnSpc>
                <a:spcPct val="150000"/>
              </a:lnSpc>
            </a:pPr>
            <a:r>
              <a:rPr lang="he-IL" sz="1400" dirty="0" smtClean="0">
                <a:latin typeface="Guttman Haim" pitchFamily="2" charset="-79"/>
                <a:cs typeface="Guttman Haim" pitchFamily="2" charset="-79"/>
              </a:rPr>
              <a:t>מכם </a:t>
            </a:r>
            <a:r>
              <a:rPr lang="he-IL" sz="1400" dirty="0" err="1" smtClean="0">
                <a:latin typeface="Guttman Haim" pitchFamily="2" charset="-79"/>
                <a:cs typeface="Guttman Haim" pitchFamily="2" charset="-79"/>
              </a:rPr>
              <a:t>הכל</a:t>
            </a:r>
            <a:r>
              <a:rPr lang="he-IL" sz="1400" dirty="0" smtClean="0">
                <a:latin typeface="Guttman Haim" pitchFamily="2" charset="-79"/>
                <a:cs typeface="Guttman Haim" pitchFamily="2" charset="-79"/>
              </a:rPr>
              <a:t> התחיל ועמכם ממשיך.</a:t>
            </a:r>
          </a:p>
          <a:p>
            <a:pPr algn="ctr">
              <a:lnSpc>
                <a:spcPct val="150000"/>
              </a:lnSpc>
            </a:pPr>
            <a:r>
              <a:rPr lang="he-IL" sz="1400" dirty="0" smtClean="0">
                <a:latin typeface="Guttman Haim" pitchFamily="2" charset="-79"/>
                <a:cs typeface="Guttman Haim" pitchFamily="2" charset="-79"/>
              </a:rPr>
              <a:t>הבסיס הגשמי והבסיס הרוחני,</a:t>
            </a:r>
          </a:p>
          <a:p>
            <a:pPr algn="ctr">
              <a:lnSpc>
                <a:spcPct val="150000"/>
              </a:lnSpc>
            </a:pPr>
            <a:r>
              <a:rPr lang="he-IL" sz="1400" dirty="0" smtClean="0">
                <a:latin typeface="Guttman Haim" pitchFamily="2" charset="-79"/>
                <a:cs typeface="Guttman Haim" pitchFamily="2" charset="-79"/>
              </a:rPr>
              <a:t>בנתינה בלתי פוסקת ובכיוון דרכי.</a:t>
            </a:r>
          </a:p>
          <a:p>
            <a:pPr algn="ctr">
              <a:lnSpc>
                <a:spcPct val="150000"/>
              </a:lnSpc>
            </a:pPr>
            <a:r>
              <a:rPr lang="he-IL" sz="1400" dirty="0" smtClean="0">
                <a:latin typeface="Guttman Haim" pitchFamily="2" charset="-79"/>
                <a:cs typeface="Guttman Haim" pitchFamily="2" charset="-79"/>
              </a:rPr>
              <a:t>וכעת נוסף עוד נדבך לבסיס האיתן,</a:t>
            </a:r>
          </a:p>
          <a:p>
            <a:pPr algn="ctr">
              <a:lnSpc>
                <a:spcPct val="150000"/>
              </a:lnSpc>
            </a:pPr>
            <a:r>
              <a:rPr lang="he-IL" sz="1400" dirty="0" smtClean="0">
                <a:latin typeface="Guttman Haim" pitchFamily="2" charset="-79"/>
                <a:cs typeface="Guttman Haim" pitchFamily="2" charset="-79"/>
              </a:rPr>
              <a:t>קיבלתי סידור קדוש שיהיה לי למשען.</a:t>
            </a:r>
          </a:p>
          <a:p>
            <a:pPr algn="ctr">
              <a:lnSpc>
                <a:spcPct val="150000"/>
              </a:lnSpc>
            </a:pPr>
            <a:r>
              <a:rPr lang="he-IL" sz="1400" dirty="0" err="1" smtClean="0">
                <a:latin typeface="Guttman Haim" pitchFamily="2" charset="-79"/>
                <a:cs typeface="Guttman Haim" pitchFamily="2" charset="-79"/>
              </a:rPr>
              <a:t>ובכח</a:t>
            </a:r>
            <a:r>
              <a:rPr lang="he-IL" sz="1400" dirty="0" smtClean="0">
                <a:latin typeface="Guttman Haim" pitchFamily="2" charset="-79"/>
                <a:cs typeface="Guttman Haim" pitchFamily="2" charset="-79"/>
              </a:rPr>
              <a:t> תפילותיכם המתמשכות</a:t>
            </a:r>
          </a:p>
          <a:p>
            <a:pPr algn="ctr">
              <a:lnSpc>
                <a:spcPct val="150000"/>
              </a:lnSpc>
            </a:pPr>
            <a:r>
              <a:rPr lang="he-IL" sz="1400" dirty="0" smtClean="0">
                <a:latin typeface="Guttman Haim" pitchFamily="2" charset="-79"/>
                <a:cs typeface="Guttman Haim" pitchFamily="2" charset="-79"/>
              </a:rPr>
              <a:t>ותפילותיי החדשות</a:t>
            </a:r>
          </a:p>
          <a:p>
            <a:pPr algn="ctr">
              <a:lnSpc>
                <a:spcPct val="150000"/>
              </a:lnSpc>
            </a:pPr>
            <a:r>
              <a:rPr lang="he-IL" sz="1400" dirty="0" smtClean="0">
                <a:latin typeface="Guttman Haim" pitchFamily="2" charset="-79"/>
                <a:cs typeface="Guttman Haim" pitchFamily="2" charset="-79"/>
              </a:rPr>
              <a:t>יתבשלו לנו בסיר ניסים ונפלאות.</a:t>
            </a:r>
          </a:p>
          <a:p>
            <a:pPr algn="ctr">
              <a:lnSpc>
                <a:spcPct val="150000"/>
              </a:lnSpc>
            </a:pPr>
            <a:r>
              <a:rPr lang="he-IL" sz="1400" dirty="0" smtClean="0">
                <a:latin typeface="Guttman Haim" pitchFamily="2" charset="-79"/>
                <a:cs typeface="Guttman Haim" pitchFamily="2" charset="-79"/>
              </a:rPr>
              <a:t>ועוד אזכה לכם לרקוח, בשעה מוצלחת </a:t>
            </a:r>
          </a:p>
          <a:p>
            <a:pPr algn="ctr">
              <a:lnSpc>
                <a:spcPct val="150000"/>
              </a:lnSpc>
            </a:pPr>
            <a:r>
              <a:rPr lang="he-IL" sz="1400" dirty="0" smtClean="0">
                <a:latin typeface="Guttman Haim" pitchFamily="2" charset="-79"/>
                <a:cs typeface="Guttman Haim" pitchFamily="2" charset="-79"/>
              </a:rPr>
              <a:t>מרקחת משובחת מלאה בנחת.</a:t>
            </a:r>
          </a:p>
          <a:p>
            <a:pPr algn="ctr"/>
            <a:endParaRPr lang="he-IL" sz="1400" dirty="0" smtClean="0">
              <a:latin typeface="Guttman Calligraphic" pitchFamily="2" charset="-79"/>
              <a:cs typeface="Guttman Calligraphic" pitchFamily="2" charset="-79"/>
            </a:endParaRPr>
          </a:p>
          <a:p>
            <a:pPr algn="ctr"/>
            <a:endParaRPr lang="he-IL" sz="1400" dirty="0">
              <a:latin typeface="Guttman Calligraphic" pitchFamily="2" charset="-79"/>
              <a:cs typeface="Guttman Calligraphic" pitchFamily="2" charset="-79"/>
            </a:endParaRPr>
          </a:p>
          <a:p>
            <a:r>
              <a:rPr lang="he-IL" dirty="0" smtClean="0">
                <a:latin typeface="Guttman Calligraphic" pitchFamily="2" charset="-79"/>
                <a:cs typeface="Guttman Calligraphic" pitchFamily="2" charset="-79"/>
              </a:rPr>
              <a:t>באהבה ובהערכה,</a:t>
            </a:r>
          </a:p>
          <a:p>
            <a:r>
              <a:rPr lang="he-IL" dirty="0" smtClean="0">
                <a:latin typeface="Guttman Calligraphic" pitchFamily="2" charset="-79"/>
                <a:cs typeface="Guttman Calligraphic" pitchFamily="2" charset="-79"/>
              </a:rPr>
              <a:t>ממני-</a:t>
            </a:r>
          </a:p>
          <a:p>
            <a:r>
              <a:rPr lang="he-IL" dirty="0" smtClean="0">
                <a:latin typeface="Guttman Calligraphic" pitchFamily="2" charset="-79"/>
                <a:cs typeface="Guttman Calligraphic" pitchFamily="2" charset="-79"/>
              </a:rPr>
              <a:t>________________      </a:t>
            </a:r>
          </a:p>
          <a:p>
            <a:endParaRPr lang="he-IL" sz="1400" dirty="0">
              <a:latin typeface="Guttman Calligraphic" pitchFamily="2" charset="-79"/>
              <a:cs typeface="Guttman Calligraphic" pitchFamily="2" charset="-79"/>
            </a:endParaRPr>
          </a:p>
          <a:p>
            <a:endParaRPr lang="he-IL" sz="1400" dirty="0" smtClean="0">
              <a:latin typeface="Guttman Calligraphic" pitchFamily="2" charset="-79"/>
              <a:cs typeface="Guttman Calligraphic" pitchFamily="2" charset="-79"/>
            </a:endParaRPr>
          </a:p>
        </p:txBody>
      </p:sp>
      <p:pic>
        <p:nvPicPr>
          <p:cNvPr id="1026" name="Picture 2" descr="C:\Users\User\AppData\Local\Microsoft\Windows\Temporary Internet Files\Content.IE5\Q0ZJRU0G\MC900199885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4077072"/>
            <a:ext cx="2592288" cy="2665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9295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</Words>
  <Application>Microsoft Office PowerPoint</Application>
  <PresentationFormat>‫הצגה על המסך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7" baseType="lpstr">
      <vt:lpstr>Arial</vt:lpstr>
      <vt:lpstr>Calibri</vt:lpstr>
      <vt:lpstr>Guttman Calligraphic</vt:lpstr>
      <vt:lpstr>Guttman Haim</vt:lpstr>
      <vt:lpstr>Times New Roman</vt:lpstr>
      <vt:lpstr>ערכת נושא Office</vt:lpstr>
      <vt:lpstr>מצגת של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User</dc:creator>
  <cp:lastModifiedBy>Daniel Ben-Yehuda</cp:lastModifiedBy>
  <cp:revision>2</cp:revision>
  <dcterms:created xsi:type="dcterms:W3CDTF">2014-03-25T21:09:30Z</dcterms:created>
  <dcterms:modified xsi:type="dcterms:W3CDTF">2016-01-11T09:48:02Z</dcterms:modified>
</cp:coreProperties>
</file>