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94" autoAdjust="0"/>
    <p:restoredTop sz="94701" autoAdjust="0"/>
  </p:normalViewPr>
  <p:slideViewPr>
    <p:cSldViewPr snapToGrid="0">
      <p:cViewPr varScale="1">
        <p:scale>
          <a:sx n="75" d="100"/>
          <a:sy n="75" d="100"/>
        </p:scale>
        <p:origin x="2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8EB33BB8-6C7A-4BE0-9B55-9EAC48D52EC6}" type="datetimeFigureOut">
              <a:rPr lang="he-IL">
                <a:latin typeface="Tahoma" panose="020B0604030504040204" pitchFamily="34" charset="0"/>
              </a:rPr>
              <a:t>י"ז/טבת/תשע"ז</a:t>
            </a:fld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73F7AA83-DE31-4E93-AB07-EF7FB05F6670}" type="slidenum">
              <a:rPr lang="he-IL">
                <a:latin typeface="Tahoma" panose="020B0604030504040204" pitchFamily="34" charset="0"/>
              </a:rPr>
              <a:t>‹#›</a:t>
            </a:fld>
            <a:endParaRPr lang="he-IL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>
                <a:latin typeface="Tahoma" panose="020B0604030504040204" pitchFamily="34" charset="0"/>
              </a:defRPr>
            </a:lvl1pPr>
          </a:lstStyle>
          <a:p>
            <a:pPr rtl="1"/>
            <a:endParaRPr lang="he-IL" dirty="0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>
                <a:latin typeface="Tahoma" panose="020B0604030504040204" pitchFamily="34" charset="0"/>
              </a:defRPr>
            </a:lvl1pPr>
          </a:lstStyle>
          <a:p>
            <a:pPr rtl="1"/>
            <a:fld id="{C611EF64-F73B-4314-BB6F-BC0937BBDF19}" type="datetimeFigureOut">
              <a:rPr lang="he-IL" smtClean="0"/>
              <a:pPr rtl="1"/>
              <a:t>י"ז/טבת/תשע"ז</a:t>
            </a:fld>
            <a:endParaRPr lang="he-IL" dirty="0"/>
          </a:p>
        </p:txBody>
      </p:sp>
      <p:sp>
        <p:nvSpPr>
          <p:cNvPr id="4" name="מציין מיקום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he-IL" dirty="0"/>
          </a:p>
        </p:txBody>
      </p:sp>
      <p:sp>
        <p:nvSpPr>
          <p:cNvPr id="5" name="מציין מיקום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he-IL" dirty="0"/>
              <a:t>לחץ כדי לערוך סגנונות טקסט של תבנית בסיס</a:t>
            </a:r>
          </a:p>
          <a:p>
            <a:pPr lvl="1" algn="r" rtl="1"/>
            <a:r>
              <a:rPr lang="he-IL" dirty="0"/>
              <a:t>רמה שניה</a:t>
            </a:r>
          </a:p>
          <a:p>
            <a:pPr lvl="2" algn="r" rtl="1"/>
            <a:r>
              <a:rPr lang="he-IL" dirty="0"/>
              <a:t>רמה שלישית</a:t>
            </a:r>
          </a:p>
          <a:p>
            <a:pPr lvl="3" algn="r" rtl="1"/>
            <a:r>
              <a:rPr lang="he-IL" dirty="0"/>
              <a:t>רמה רביעית</a:t>
            </a:r>
          </a:p>
          <a:p>
            <a:pPr lvl="4" algn="r" rtl="1"/>
            <a:r>
              <a:rPr lang="he-IL" dirty="0"/>
              <a:t>רמה חמישית</a:t>
            </a: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>
                <a:latin typeface="Tahoma" panose="020B0604030504040204" pitchFamily="34" charset="0"/>
              </a:defRPr>
            </a:lvl1pPr>
          </a:lstStyle>
          <a:p>
            <a:pPr rtl="1"/>
            <a:endParaRPr lang="he-IL" dirty="0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>
                <a:latin typeface="Tahoma" panose="020B0604030504040204" pitchFamily="34" charset="0"/>
              </a:defRPr>
            </a:lvl1pPr>
          </a:lstStyle>
          <a:p>
            <a:pPr rtl="1"/>
            <a:fld id="{935E2820-AFE1-45FA-949E-17BDB534E1DC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935E2820-AFE1-45FA-949E-17BDB534E1DC}" type="slidenum">
              <a:rPr lang="he-IL" smtClean="0"/>
              <a:pPr rtl="1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637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040728" y="304800"/>
            <a:ext cx="7091361" cy="2793906"/>
          </a:xfrm>
        </p:spPr>
        <p:txBody>
          <a:bodyPr anchor="b">
            <a:normAutofit/>
          </a:bodyPr>
          <a:lstStyle>
            <a:lvl1pPr algn="r" latinLnBrk="0">
              <a:lnSpc>
                <a:spcPct val="80000"/>
              </a:lnSpc>
              <a:defRPr lang="he-IL" sz="6600"/>
            </a:lvl1pPr>
          </a:lstStyle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040728" y="3108804"/>
            <a:ext cx="7091361" cy="838200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he-IL" sz="2400">
                <a:solidFill>
                  <a:schemeClr val="accent2"/>
                </a:solidFill>
              </a:defRPr>
            </a:lvl1pPr>
            <a:lvl2pPr marL="457200" indent="0" algn="r" latinLnBrk="0">
              <a:buNone/>
              <a:defRPr lang="he-IL" sz="2000"/>
            </a:lvl2pPr>
            <a:lvl3pPr marL="914400" indent="0" algn="r" latinLnBrk="0">
              <a:buNone/>
              <a:defRPr lang="he-IL" sz="1800"/>
            </a:lvl3pPr>
            <a:lvl4pPr marL="1371600" indent="0" algn="r" latinLnBrk="0">
              <a:buNone/>
              <a:defRPr lang="he-IL" sz="1600"/>
            </a:lvl4pPr>
            <a:lvl5pPr marL="1828800" indent="0" algn="r" latinLnBrk="0">
              <a:buNone/>
              <a:defRPr lang="he-IL" sz="1600"/>
            </a:lvl5pPr>
            <a:lvl6pPr marL="2286000" indent="0" algn="r" latinLnBrk="0">
              <a:buNone/>
              <a:defRPr lang="he-IL" sz="1600"/>
            </a:lvl6pPr>
            <a:lvl7pPr marL="2743200" indent="0" algn="r" latinLnBrk="0">
              <a:buNone/>
              <a:defRPr lang="he-IL" sz="1600"/>
            </a:lvl7pPr>
            <a:lvl8pPr marL="3200400" indent="0" algn="r" latinLnBrk="0">
              <a:buNone/>
              <a:defRPr lang="he-IL" sz="1600"/>
            </a:lvl8pPr>
            <a:lvl9pPr marL="3657600" indent="0" algn="r" latinLnBrk="0">
              <a:buNone/>
              <a:defRPr lang="he-IL" sz="1600"/>
            </a:lvl9pPr>
          </a:lstStyle>
          <a:p>
            <a:pPr algn="r" rtl="1"/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8" name="מציין מיקום תאריך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9D3B9702-7FBF-4720-8670-571C5E7EEDDE}" type="datetime1">
              <a:t>1/15/2017</a:t>
            </a:fld>
            <a:endParaRPr lang="he-IL"/>
          </a:p>
        </p:txBody>
      </p:sp>
      <p:sp>
        <p:nvSpPr>
          <p:cNvPr id="9" name="מציין מיקום כותרת תחתונה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10" name="מציין מיקום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8FDBFFB2-86D9-4B8F-A59A-553A60B94BB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8995" y="304800"/>
            <a:ext cx="9372600" cy="1200416"/>
          </a:xfrm>
        </p:spPr>
        <p:txBody>
          <a:bodyPr/>
          <a:lstStyle/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598995" y="1600200"/>
            <a:ext cx="9372600" cy="4114800"/>
          </a:xfrm>
        </p:spPr>
        <p:txBody>
          <a:bodyPr vert="eaVert"/>
          <a:lstStyle/>
          <a:p>
            <a:pPr lvl="0" algn="r" rtl="1"/>
            <a:r>
              <a:rPr lang="he-IL" dirty="0"/>
              <a:t>לחץ כדי לערוך סגנונות טקסט של תבנית בסיס</a:t>
            </a:r>
          </a:p>
          <a:p>
            <a:pPr lvl="1" algn="r" rtl="1"/>
            <a:r>
              <a:rPr lang="he-IL" dirty="0"/>
              <a:t>רמה שניה</a:t>
            </a:r>
          </a:p>
          <a:p>
            <a:pPr lvl="2" algn="r" rtl="1"/>
            <a:r>
              <a:rPr lang="he-IL" dirty="0"/>
              <a:t>רמה שלישית</a:t>
            </a:r>
          </a:p>
          <a:p>
            <a:pPr lvl="3" algn="r" rtl="1"/>
            <a:r>
              <a:rPr lang="he-IL" dirty="0"/>
              <a:t>רמה רביעית</a:t>
            </a:r>
          </a:p>
          <a:p>
            <a:pPr lvl="4" algn="r" rtl="1"/>
            <a:r>
              <a:rPr lang="he-IL" dirty="0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427AEA-BBBB-4C9B-AB23-214EAA8AB789}" type="datetime1">
              <a:t>1/15/2017</a:t>
            </a:fld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8FDBFFB2-86D9-4B8F-A59A-553A60B94BBE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וטקסט אנכי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V="1">
            <a:off x="606614" y="304801"/>
            <a:ext cx="1715800" cy="5410200"/>
          </a:xfrm>
        </p:spPr>
        <p:txBody>
          <a:bodyPr vert="eaVert"/>
          <a:lstStyle/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2512416" y="304801"/>
            <a:ext cx="7502814" cy="5410200"/>
          </a:xfrm>
        </p:spPr>
        <p:txBody>
          <a:bodyPr vert="eaVert"/>
          <a:lstStyle/>
          <a:p>
            <a:pPr lvl="0" algn="r" rtl="1"/>
            <a:r>
              <a:rPr lang="he-IL" dirty="0"/>
              <a:t>לחץ כדי לערוך סגנונות טקסט של תבנית בסיס</a:t>
            </a:r>
          </a:p>
          <a:p>
            <a:pPr lvl="1" algn="r" rtl="1"/>
            <a:r>
              <a:rPr lang="he-IL" dirty="0"/>
              <a:t>רמה שניה</a:t>
            </a:r>
          </a:p>
          <a:p>
            <a:pPr lvl="2" algn="r" rtl="1"/>
            <a:r>
              <a:rPr lang="he-IL" dirty="0"/>
              <a:t>רמה שלישית</a:t>
            </a:r>
          </a:p>
          <a:p>
            <a:pPr lvl="3" algn="r" rtl="1"/>
            <a:r>
              <a:rPr lang="he-IL" dirty="0"/>
              <a:t>רמה רביעית</a:t>
            </a:r>
          </a:p>
          <a:p>
            <a:pPr lvl="4" algn="r" rtl="1"/>
            <a:r>
              <a:rPr lang="he-IL" dirty="0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91CA30-F5CD-4CA0-B16A-349C6F830700}" type="datetime1">
              <a:t>1/15/2017</a:t>
            </a:fld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rtl="1"/>
            <a:fld id="{8FDBFFB2-86D9-4B8F-A59A-553A60B94BBE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187" y="304800"/>
            <a:ext cx="9372600" cy="1200416"/>
          </a:xfrm>
        </p:spPr>
        <p:txBody>
          <a:bodyPr/>
          <a:lstStyle/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11187" y="1600200"/>
            <a:ext cx="9372600" cy="4114800"/>
          </a:xfrm>
        </p:spPr>
        <p:txBody>
          <a:bodyPr/>
          <a:lstStyle/>
          <a:p>
            <a:pPr lvl="0" algn="r" rtl="1"/>
            <a:r>
              <a:rPr lang="he-IL" dirty="0"/>
              <a:t>לחץ כדי לערוך סגנונות טקסט של תבנית בסיס</a:t>
            </a:r>
          </a:p>
          <a:p>
            <a:pPr lvl="1" algn="r" rtl="1"/>
            <a:r>
              <a:rPr lang="he-IL" dirty="0"/>
              <a:t>רמה שניה</a:t>
            </a:r>
          </a:p>
          <a:p>
            <a:pPr lvl="2" algn="r" rtl="1"/>
            <a:r>
              <a:rPr lang="he-IL" dirty="0"/>
              <a:t>רמה שלישית</a:t>
            </a:r>
          </a:p>
          <a:p>
            <a:pPr lvl="3" algn="r" rtl="1"/>
            <a:r>
              <a:rPr lang="he-IL" dirty="0"/>
              <a:t>רמה רביעית</a:t>
            </a:r>
          </a:p>
          <a:p>
            <a:pPr lvl="4" algn="r" rtl="1"/>
            <a:r>
              <a:rPr lang="he-IL" dirty="0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7B3AF48E-ABA0-4B58-B562-D1D7408067C4}" type="datetime1">
              <a:t>1/15/2017</a:t>
            </a:fld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rtl="1"/>
            <a:fld id="{8FDBFFB2-86D9-4B8F-A59A-553A60B94BBE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188" y="1600200"/>
            <a:ext cx="6400801" cy="2486025"/>
          </a:xfrm>
        </p:spPr>
        <p:txBody>
          <a:bodyPr anchor="b">
            <a:normAutofit/>
          </a:bodyPr>
          <a:lstStyle>
            <a:lvl1pPr algn="r" latinLnBrk="0">
              <a:defRPr lang="he-IL" sz="5200"/>
            </a:lvl1pPr>
          </a:lstStyle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11186" y="4105029"/>
            <a:ext cx="6400801" cy="9144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he-IL" sz="2000">
                <a:solidFill>
                  <a:schemeClr val="accent2"/>
                </a:solidFill>
              </a:defRPr>
            </a:lvl1pPr>
            <a:lvl2pPr marL="457200" indent="0" algn="r" latinLnBrk="0">
              <a:buNone/>
              <a:defRPr lang="he-IL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B2A5034C-8BD9-4B0C-893B-33834FAB227F}" type="datetime1">
              <a:t>1/15/2017</a:t>
            </a:fld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rtl="1"/>
            <a:fld id="{8FDBFFB2-86D9-4B8F-A59A-553A60B94BBE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וכן כפ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187" y="304800"/>
            <a:ext cx="9372600" cy="1200416"/>
          </a:xfrm>
        </p:spPr>
        <p:txBody>
          <a:bodyPr/>
          <a:lstStyle/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11187" y="1600200"/>
            <a:ext cx="4572000" cy="4114800"/>
          </a:xfrm>
        </p:spPr>
        <p:txBody>
          <a:bodyPr/>
          <a:lstStyle/>
          <a:p>
            <a:pPr lvl="0" algn="r" rtl="1"/>
            <a:r>
              <a:rPr lang="he-IL" dirty="0"/>
              <a:t>לחץ כדי לערוך סגנונות טקסט של תבנית בסיס</a:t>
            </a:r>
          </a:p>
          <a:p>
            <a:pPr lvl="1" algn="r" rtl="1"/>
            <a:r>
              <a:rPr lang="he-IL" dirty="0"/>
              <a:t>רמה שניה</a:t>
            </a:r>
          </a:p>
          <a:p>
            <a:pPr lvl="2" algn="r" rtl="1"/>
            <a:r>
              <a:rPr lang="he-IL" dirty="0"/>
              <a:t>רמה שלישית</a:t>
            </a:r>
          </a:p>
          <a:p>
            <a:pPr lvl="3" algn="r" rtl="1"/>
            <a:r>
              <a:rPr lang="he-IL" dirty="0"/>
              <a:t>רמה רביעית</a:t>
            </a:r>
          </a:p>
          <a:p>
            <a:pPr lvl="4" algn="r" rtl="1"/>
            <a:r>
              <a:rPr lang="he-IL" dirty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411787" y="1600200"/>
            <a:ext cx="4572000" cy="4114800"/>
          </a:xfrm>
        </p:spPr>
        <p:txBody>
          <a:bodyPr/>
          <a:lstStyle/>
          <a:p>
            <a:pPr lvl="0" algn="r" rtl="1"/>
            <a:r>
              <a:rPr lang="he-IL" dirty="0"/>
              <a:t>לחץ כדי לערוך סגנונות טקסט של תבנית בסיס</a:t>
            </a:r>
          </a:p>
          <a:p>
            <a:pPr lvl="1" algn="r" rtl="1"/>
            <a:r>
              <a:rPr lang="he-IL" dirty="0"/>
              <a:t>רמה שניה</a:t>
            </a:r>
          </a:p>
          <a:p>
            <a:pPr lvl="2" algn="r" rtl="1"/>
            <a:r>
              <a:rPr lang="he-IL" dirty="0"/>
              <a:t>רמה שלישית</a:t>
            </a:r>
          </a:p>
          <a:p>
            <a:pPr lvl="3" algn="r" rtl="1"/>
            <a:r>
              <a:rPr lang="he-IL" dirty="0"/>
              <a:t>רמה רביעית</a:t>
            </a:r>
          </a:p>
          <a:p>
            <a:pPr lvl="4" algn="r" rtl="1"/>
            <a:r>
              <a:rPr lang="he-IL" dirty="0"/>
              <a:t>רמה חמישית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7CD787AA-CBCD-47F9-A04C-7106C508CDE4}" type="datetime1">
              <a:t>1/15/2017</a:t>
            </a:fld>
            <a:endParaRPr lang="he-IL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rtl="1"/>
            <a:fld id="{8FDBFFB2-86D9-4B8F-A59A-553A60B94BBE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187" y="304800"/>
            <a:ext cx="9372600" cy="1200416"/>
          </a:xfrm>
        </p:spPr>
        <p:txBody>
          <a:bodyPr/>
          <a:lstStyle/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11187" y="1600200"/>
            <a:ext cx="4572000" cy="823912"/>
          </a:xfrm>
        </p:spPr>
        <p:txBody>
          <a:bodyPr anchor="ctr">
            <a:noAutofit/>
          </a:bodyPr>
          <a:lstStyle>
            <a:lvl1pPr marL="0" indent="0" algn="r" latinLnBrk="0">
              <a:spcBef>
                <a:spcPts val="0"/>
              </a:spcBef>
              <a:buNone/>
              <a:defRPr lang="he-IL" sz="2100" b="0">
                <a:solidFill>
                  <a:schemeClr val="accent2"/>
                </a:solidFill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1187" y="2505075"/>
            <a:ext cx="4572000" cy="3337560"/>
          </a:xfrm>
        </p:spPr>
        <p:txBody>
          <a:bodyPr/>
          <a:lstStyle/>
          <a:p>
            <a:pPr lvl="0" algn="r" rtl="1"/>
            <a:r>
              <a:rPr lang="he-IL" dirty="0"/>
              <a:t>לחץ כדי לערוך סגנונות טקסט של תבנית בסיס</a:t>
            </a:r>
          </a:p>
          <a:p>
            <a:pPr lvl="1" algn="r" rtl="1"/>
            <a:r>
              <a:rPr lang="he-IL" dirty="0"/>
              <a:t>רמה שניה</a:t>
            </a:r>
          </a:p>
          <a:p>
            <a:pPr lvl="2" algn="r" rtl="1"/>
            <a:r>
              <a:rPr lang="he-IL" dirty="0"/>
              <a:t>רמה שלישית</a:t>
            </a:r>
          </a:p>
          <a:p>
            <a:pPr lvl="3" algn="r" rtl="1"/>
            <a:r>
              <a:rPr lang="he-IL" dirty="0"/>
              <a:t>רמה רביעית</a:t>
            </a:r>
          </a:p>
          <a:p>
            <a:pPr lvl="4" algn="r" rtl="1"/>
            <a:r>
              <a:rPr lang="he-IL" dirty="0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411787" y="1600200"/>
            <a:ext cx="4572000" cy="823912"/>
          </a:xfrm>
        </p:spPr>
        <p:txBody>
          <a:bodyPr anchor="ctr">
            <a:noAutofit/>
          </a:bodyPr>
          <a:lstStyle>
            <a:lvl1pPr marL="0" indent="0" algn="r" latinLnBrk="0">
              <a:spcBef>
                <a:spcPts val="0"/>
              </a:spcBef>
              <a:buNone/>
              <a:defRPr lang="he-IL" sz="2100" b="0">
                <a:solidFill>
                  <a:schemeClr val="accent2"/>
                </a:solidFill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411787" y="2505075"/>
            <a:ext cx="4572000" cy="3337560"/>
          </a:xfrm>
        </p:spPr>
        <p:txBody>
          <a:bodyPr/>
          <a:lstStyle/>
          <a:p>
            <a:pPr lvl="0" algn="r" rtl="1"/>
            <a:r>
              <a:rPr lang="he-IL" dirty="0"/>
              <a:t>לחץ כדי לערוך סגנונות טקסט של תבנית בסיס</a:t>
            </a:r>
          </a:p>
          <a:p>
            <a:pPr lvl="1" algn="r" rtl="1"/>
            <a:r>
              <a:rPr lang="he-IL" dirty="0"/>
              <a:t>רמה שניה</a:t>
            </a:r>
          </a:p>
          <a:p>
            <a:pPr lvl="2" algn="r" rtl="1"/>
            <a:r>
              <a:rPr lang="he-IL" dirty="0"/>
              <a:t>רמה שלישית</a:t>
            </a:r>
          </a:p>
          <a:p>
            <a:pPr lvl="3" algn="r" rtl="1"/>
            <a:r>
              <a:rPr lang="he-IL" dirty="0"/>
              <a:t>רמה רביעית</a:t>
            </a:r>
          </a:p>
          <a:p>
            <a:pPr lvl="4" algn="r" rtl="1"/>
            <a:r>
              <a:rPr lang="he-IL" dirty="0"/>
              <a:t>רמה חמישית</a:t>
            </a:r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AD1CC9DD-75F5-4611-BA0B-CFB1A226639C}" type="datetime1">
              <a:t>1/15/2017</a:t>
            </a:fld>
            <a:endParaRPr lang="he-IL"/>
          </a:p>
        </p:txBody>
      </p:sp>
      <p:sp>
        <p:nvSpPr>
          <p:cNvPr id="8" name="מציין מיקום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9" name="מציין מיקום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rtl="1"/>
            <a:fld id="{8FDBFFB2-86D9-4B8F-A59A-553A60B94BBE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5883" y="304800"/>
            <a:ext cx="9372600" cy="1200416"/>
          </a:xfrm>
        </p:spPr>
        <p:txBody>
          <a:bodyPr/>
          <a:lstStyle/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980F1F9-2D3D-4243-878F-D000C3F2A1C4}" type="datetime1">
              <a:t>1/15/2017</a:t>
            </a:fld>
            <a:endParaRPr lang="he-IL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rtl="1"/>
            <a:fld id="{8FDBFFB2-86D9-4B8F-A59A-553A60B94BBE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E2ABCBE8-1824-4658-A8BB-BECFAEB7E35A}" type="datetime1">
              <a:t>1/15/2017</a:t>
            </a:fld>
            <a:endParaRPr lang="he-IL"/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rtl="1"/>
            <a:fld id="{8FDBFFB2-86D9-4B8F-A59A-553A60B94BBE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9056" y="2277477"/>
            <a:ext cx="2743201" cy="2322178"/>
          </a:xfrm>
        </p:spPr>
        <p:txBody>
          <a:bodyPr anchor="b">
            <a:normAutofit/>
          </a:bodyPr>
          <a:lstStyle>
            <a:lvl1pPr algn="r" latinLnBrk="0">
              <a:defRPr lang="he-IL" sz="2600">
                <a:solidFill>
                  <a:schemeClr val="accent2"/>
                </a:solidFill>
              </a:defRPr>
            </a:lvl1pPr>
          </a:lstStyle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034886" y="533400"/>
            <a:ext cx="6858000" cy="4800600"/>
          </a:xfrm>
        </p:spPr>
        <p:txBody>
          <a:bodyPr>
            <a:normAutofit/>
          </a:bodyPr>
          <a:lstStyle>
            <a:lvl1pPr algn="r" latinLnBrk="0">
              <a:defRPr lang="he-IL" sz="2400"/>
            </a:lvl1pPr>
            <a:lvl2pPr algn="r" latinLnBrk="0">
              <a:defRPr lang="he-IL" sz="2000"/>
            </a:lvl2pPr>
            <a:lvl3pPr algn="r" latinLnBrk="0">
              <a:defRPr lang="he-IL" sz="1800"/>
            </a:lvl3pPr>
            <a:lvl4pPr algn="r" latinLnBrk="0">
              <a:defRPr lang="he-IL" sz="1600"/>
            </a:lvl4pPr>
            <a:lvl5pPr algn="r" latinLnBrk="0">
              <a:defRPr lang="he-IL" sz="1400"/>
            </a:lvl5pPr>
            <a:lvl6pPr algn="r" latinLnBrk="0">
              <a:defRPr lang="he-IL" sz="1400"/>
            </a:lvl6pPr>
            <a:lvl7pPr algn="r" latinLnBrk="0">
              <a:defRPr lang="he-IL" sz="1400"/>
            </a:lvl7pPr>
            <a:lvl8pPr algn="r" latinLnBrk="0">
              <a:defRPr lang="he-IL" sz="1400"/>
            </a:lvl8pPr>
            <a:lvl9pPr algn="r" latinLnBrk="0">
              <a:defRPr lang="he-IL" sz="1400"/>
            </a:lvl9pPr>
          </a:lstStyle>
          <a:p>
            <a:pPr lvl="0" algn="r" rtl="1"/>
            <a:r>
              <a:rPr lang="he-IL" dirty="0"/>
              <a:t>לחץ כדי לערוך סגנונות טקסט של תבנית בסיס</a:t>
            </a:r>
          </a:p>
          <a:p>
            <a:pPr lvl="1" algn="r" rtl="1"/>
            <a:r>
              <a:rPr lang="he-IL" dirty="0"/>
              <a:t>רמה שניה</a:t>
            </a:r>
          </a:p>
          <a:p>
            <a:pPr lvl="2" algn="r" rtl="1"/>
            <a:r>
              <a:rPr lang="he-IL" dirty="0"/>
              <a:t>רמה שלישית</a:t>
            </a:r>
          </a:p>
          <a:p>
            <a:pPr lvl="3" algn="r" rtl="1"/>
            <a:r>
              <a:rPr lang="he-IL" dirty="0"/>
              <a:t>רמה רביעית</a:t>
            </a:r>
          </a:p>
          <a:p>
            <a:pPr lvl="4" algn="r" rtl="1"/>
            <a:r>
              <a:rPr lang="he-IL" dirty="0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589058" y="4583187"/>
            <a:ext cx="2743200" cy="1131813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1000"/>
              </a:spcBef>
              <a:buNone/>
              <a:defRPr lang="he-IL" sz="1400"/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085CD17-C377-4DE5-9FCA-CC7471605C58}" type="datetime1">
              <a:t>1/15/2017</a:t>
            </a:fld>
            <a:endParaRPr lang="he-IL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rtl="1"/>
            <a:fld id="{8FDBFFB2-86D9-4B8F-A59A-553A60B94BBE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9056" y="2277477"/>
            <a:ext cx="2743201" cy="2322178"/>
          </a:xfrm>
        </p:spPr>
        <p:txBody>
          <a:bodyPr anchor="b">
            <a:normAutofit/>
          </a:bodyPr>
          <a:lstStyle>
            <a:lvl1pPr algn="r" latinLnBrk="0">
              <a:defRPr lang="he-IL" sz="2600">
                <a:solidFill>
                  <a:schemeClr val="accent2"/>
                </a:solidFill>
              </a:defRPr>
            </a:lvl1pPr>
          </a:lstStyle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589058" y="4583187"/>
            <a:ext cx="2743200" cy="1131813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1000"/>
              </a:spcBef>
              <a:buNone/>
              <a:defRPr lang="he-IL" sz="1400"/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A9BE9F02-BE96-4BAE-86A5-1FA60D24CAE2}" type="datetime1">
              <a:t>1/15/2017</a:t>
            </a:fld>
            <a:endParaRPr lang="he-IL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rtl="1"/>
            <a:fld id="{8FDBFFB2-86D9-4B8F-A59A-553A60B94BBE}" type="slidenum">
              <a:rPr lang="he-IL" smtClean="0"/>
              <a:pPr rtl="1"/>
              <a:t>‹#›</a:t>
            </a:fld>
            <a:endParaRPr lang="he-IL"/>
          </a:p>
        </p:txBody>
      </p:sp>
      <p:sp>
        <p:nvSpPr>
          <p:cNvPr id="8" name="מלבן מעוגל 7"/>
          <p:cNvSpPr/>
          <p:nvPr/>
        </p:nvSpPr>
        <p:spPr>
          <a:xfrm>
            <a:off x="4034885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3" name="מציין מיקום תמונה 2"/>
          <p:cNvSpPr>
            <a:spLocks noGrp="1"/>
          </p:cNvSpPr>
          <p:nvPr>
            <p:ph type="pic" idx="1"/>
          </p:nvPr>
        </p:nvSpPr>
        <p:spPr>
          <a:xfrm>
            <a:off x="4149185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 latinLnBrk="0">
              <a:buNone/>
              <a:defRPr lang="he-IL" sz="2400"/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 dirty="0"/>
              <a:t>לחץ על הסמל כדי להוסיף תמונה</a:t>
            </a:r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61874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1874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he-IL" dirty="0"/>
              <a:t>לחץ כדי לערוך סגנונות טקסט של תבנית בסיס</a:t>
            </a:r>
          </a:p>
          <a:p>
            <a:pPr lvl="1" algn="r" rtl="1"/>
            <a:r>
              <a:rPr lang="he-IL" dirty="0"/>
              <a:t>רמה שניה</a:t>
            </a:r>
          </a:p>
          <a:p>
            <a:pPr lvl="2" algn="r" rtl="1"/>
            <a:r>
              <a:rPr lang="he-IL" dirty="0"/>
              <a:t>רמה שלישית</a:t>
            </a:r>
          </a:p>
          <a:p>
            <a:pPr lvl="3" algn="r" rtl="1"/>
            <a:r>
              <a:rPr lang="he-IL" dirty="0"/>
              <a:t>רמה רביעית</a:t>
            </a:r>
          </a:p>
          <a:p>
            <a:pPr lvl="4" algn="r" rtl="1"/>
            <a:r>
              <a:rPr lang="he-IL" dirty="0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>
            <a:off x="10905688" y="6505078"/>
            <a:ext cx="1032736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he-IL"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fld id="{9D3B9702-7FBF-4720-8670-571C5E7EEDDE}" type="datetime1">
              <a:rPr lang="he-IL" smtClean="0"/>
              <a:pPr rtl="1"/>
              <a:t>י"ז/טבת/תשע"ז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40728" y="6505078"/>
            <a:ext cx="6806237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he-IL"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534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latinLnBrk="0">
              <a:defRPr lang="he-IL" sz="10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he-IL"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r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lang="he-IL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r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lang="he-IL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r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r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he-IL"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r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he-IL"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r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he-IL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r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he-IL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r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he-IL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r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he-IL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09889"/>
            <a:ext cx="12192000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99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חוֹלָם</a:t>
            </a:r>
            <a:endParaRPr lang="he-IL" sz="199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65027" y="104502"/>
            <a:ext cx="3409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בס"ד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0759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0"/>
            <a:ext cx="9144000" cy="646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9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5708472" y="5019937"/>
            <a:ext cx="1658981" cy="7799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3714208" y="4008932"/>
            <a:ext cx="1410789" cy="56307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5455920" y="4008933"/>
            <a:ext cx="1410789" cy="56307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7576459" y="4008934"/>
            <a:ext cx="1410789" cy="56307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22" y="326232"/>
            <a:ext cx="9315450" cy="29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65027" y="104502"/>
            <a:ext cx="3409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בס"ד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492138" y="4008934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מַאֲמָץ		 עָמַל		 הַשְׁקָעָה</a:t>
            </a:r>
          </a:p>
          <a:p>
            <a:pPr algn="ctr"/>
            <a:endParaRPr lang="en-US" sz="3200" b="1" dirty="0" smtClean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4800" b="1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בְּיַחַד</a:t>
            </a:r>
            <a:endParaRPr lang="en-US" sz="4800" b="1" dirty="0" smtClean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200" b="1" dirty="0" smtClean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200" b="1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786676" y="106287"/>
            <a:ext cx="33906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66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כָּל הַכָּבוֹד!</a:t>
            </a:r>
          </a:p>
        </p:txBody>
      </p:sp>
    </p:spTree>
    <p:extLst>
      <p:ext uri="{BB962C8B-B14F-4D97-AF65-F5344CB8AC3E}">
        <p14:creationId xmlns:p14="http://schemas.microsoft.com/office/powerpoint/2010/main" val="91814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5027" y="104502"/>
            <a:ext cx="3409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בס"ד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" y="473834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4400" b="1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מַתְכּוֹן</a:t>
            </a:r>
            <a:endParaRPr lang="en-US" sz="44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890315" y="1417938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he-IL" sz="3200" b="1" dirty="0" err="1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הַחֹמָרִים</a:t>
            </a:r>
            <a:r>
              <a:rPr lang="he-IL" sz="32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endParaRPr lang="en-US" sz="32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חֲצִי ק"ג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בִּיסְקְוִיטִים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כּוֹס סֻכָּר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חֲצִי כּוֹס קָקָאוֹ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חֲצִי חֲבִילַת שׁוֹקוֹלָד מָרִיר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כַּפִּית תַּמְצִית וָנִיל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3/4 כּוֹס מִיץ עֲנָבִים תִּירוֹשׁ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22024" y="1417938"/>
            <a:ext cx="62962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32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אֹפֶן הַהֲכָנָה:</a:t>
            </a:r>
          </a:p>
          <a:p>
            <a:pPr algn="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מְרַסְּקִים אֶת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הַבִּיסְקְוִיטִים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 algn="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מְחַמְּמִים עַל אֵשׁ קְטַנָּה אֶת שְׁאָר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הַחֹמָרִים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עַד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שֶׁהַכֹּל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נָמֵס. לֹא לְהַרְתִּיחַ!</a:t>
            </a:r>
          </a:p>
          <a:p>
            <a:pPr algn="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יוֹצְקִים אֶת הַתַּעֲרֹבֶת הַנּוֹזְלִית עַל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הַבִּיסְקְוִיטִים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הַמְּרֻסָּקִים וּמְעַרְבְּבִים יַחַד.</a:t>
            </a:r>
          </a:p>
          <a:p>
            <a:pPr algn="r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יוֹצְרִים כַּדּוּרִים.</a:t>
            </a:r>
          </a:p>
        </p:txBody>
      </p:sp>
    </p:spTree>
    <p:extLst>
      <p:ext uri="{BB962C8B-B14F-4D97-AF65-F5344CB8AC3E}">
        <p14:creationId xmlns:p14="http://schemas.microsoft.com/office/powerpoint/2010/main" val="9034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7" b="5284"/>
          <a:stretch/>
        </p:blipFill>
        <p:spPr bwMode="auto">
          <a:xfrm>
            <a:off x="9033639" y="322722"/>
            <a:ext cx="1677942" cy="157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33640" y="326568"/>
            <a:ext cx="1677942" cy="64479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1300" dirty="0" smtClean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</a:t>
            </a:r>
            <a:endParaRPr lang="he-IL" sz="41300" dirty="0">
              <a:solidFill>
                <a:schemeClr val="accent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-462337" y="3174273"/>
            <a:ext cx="798653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6600" dirty="0">
                <a:latin typeface="David" panose="020E0502060401010101" pitchFamily="34" charset="-79"/>
                <a:cs typeface="David" panose="020E0502060401010101" pitchFamily="34" charset="-79"/>
              </a:rPr>
              <a:t>שׁ</a:t>
            </a:r>
            <a:r>
              <a:rPr lang="he-IL" sz="16600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וֹ</a:t>
            </a:r>
            <a:r>
              <a:rPr lang="he-IL" sz="16600" dirty="0">
                <a:latin typeface="David" panose="020E0502060401010101" pitchFamily="34" charset="-79"/>
                <a:cs typeface="David" panose="020E0502060401010101" pitchFamily="34" charset="-79"/>
              </a:rPr>
              <a:t>ק</a:t>
            </a:r>
            <a:r>
              <a:rPr lang="he-IL" sz="16600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וֹ</a:t>
            </a:r>
            <a:r>
              <a:rPr lang="he-IL" sz="16600" dirty="0">
                <a:latin typeface="David" panose="020E0502060401010101" pitchFamily="34" charset="-79"/>
                <a:cs typeface="David" panose="020E0502060401010101" pitchFamily="34" charset="-79"/>
              </a:rPr>
              <a:t>לָד</a:t>
            </a:r>
            <a:endParaRPr lang="en-US" sz="16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5027" y="104502"/>
            <a:ext cx="3409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בס"ד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488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5027" y="104502"/>
            <a:ext cx="3409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בס"ד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3062" y="496835"/>
            <a:ext cx="1219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e-IL" sz="6600" b="1" dirty="0" smtClean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6600" b="1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6600" b="1" dirty="0" smtClean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6600" b="1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6600" b="1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בְּהַצְלָחָה!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4" t="10956" r="16817" b="16834"/>
          <a:stretch/>
        </p:blipFill>
        <p:spPr bwMode="auto">
          <a:xfrm>
            <a:off x="8490859" y="2449287"/>
            <a:ext cx="1227908" cy="168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0" y="2449287"/>
            <a:ext cx="1227910" cy="161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686" y="2299063"/>
            <a:ext cx="1976864" cy="196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88" y="3174847"/>
            <a:ext cx="1907177" cy="95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662" y="3265359"/>
            <a:ext cx="307085" cy="89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813" y="1326259"/>
            <a:ext cx="2571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3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35132" y="305186"/>
            <a:ext cx="11839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5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מְשִׂימָה 1</a:t>
            </a:r>
            <a:endParaRPr lang="en-US" sz="54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5027" y="104502"/>
            <a:ext cx="3409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בס"ד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143691" y="1228516"/>
            <a:ext cx="117435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3" y="1731207"/>
            <a:ext cx="25717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מלבן 6"/>
          <p:cNvSpPr/>
          <p:nvPr/>
        </p:nvSpPr>
        <p:spPr>
          <a:xfrm>
            <a:off x="3592287" y="1546541"/>
            <a:ext cx="829491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4800" dirty="0">
                <a:latin typeface="David" panose="020E0502060401010101" pitchFamily="34" charset="-79"/>
                <a:cs typeface="David" panose="020E0502060401010101" pitchFamily="34" charset="-79"/>
              </a:rPr>
              <a:t>מִצְאוּ 20 מִלִּים הַמַּתְחִילוֹת </a:t>
            </a:r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בַּצְּלִיל</a:t>
            </a:r>
            <a:endParaRPr lang="en-US" sz="4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/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6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חו</a:t>
            </a:r>
            <a:r>
              <a:rPr lang="he-IL" sz="16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ֹ...</a:t>
            </a:r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56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35132" y="305186"/>
            <a:ext cx="11839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5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מְשִׂימָה </a:t>
            </a:r>
            <a:r>
              <a:rPr lang="he-IL" sz="5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endParaRPr lang="en-US" sz="54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5027" y="104502"/>
            <a:ext cx="3409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בס"ד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143691" y="1228516"/>
            <a:ext cx="117435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מלבן 6"/>
          <p:cNvSpPr/>
          <p:nvPr/>
        </p:nvSpPr>
        <p:spPr>
          <a:xfrm>
            <a:off x="3592287" y="1546541"/>
            <a:ext cx="829491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מִצְאוּ 10 </a:t>
            </a:r>
            <a:r>
              <a:rPr lang="he-IL" sz="4800" dirty="0">
                <a:latin typeface="David" panose="020E0502060401010101" pitchFamily="34" charset="-79"/>
                <a:cs typeface="David" panose="020E0502060401010101" pitchFamily="34" charset="-79"/>
              </a:rPr>
              <a:t>מִלִּים </a:t>
            </a:r>
            <a:r>
              <a:rPr lang="he-IL" sz="48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הַמִּסְתַּיְּמוֹת</a:t>
            </a:r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 בְּ...</a:t>
            </a:r>
            <a:endParaRPr lang="en-US" sz="4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/>
            <a:r>
              <a:rPr lang="he-IL" sz="16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לָם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4" t="10956" r="16817" b="16834"/>
          <a:stretch/>
        </p:blipFill>
        <p:spPr bwMode="auto">
          <a:xfrm>
            <a:off x="470264" y="1546540"/>
            <a:ext cx="1985668" cy="2725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770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35132" y="305186"/>
            <a:ext cx="11839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5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מְשִׂימָה 3</a:t>
            </a:r>
            <a:endParaRPr lang="en-US" sz="54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5027" y="104502"/>
            <a:ext cx="3409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בס"ד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143691" y="1228516"/>
            <a:ext cx="117435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מלבן 6"/>
          <p:cNvSpPr/>
          <p:nvPr/>
        </p:nvSpPr>
        <p:spPr>
          <a:xfrm>
            <a:off x="3592287" y="1546541"/>
            <a:ext cx="8294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4800" dirty="0">
                <a:latin typeface="David" panose="020E0502060401010101" pitchFamily="34" charset="-79"/>
                <a:cs typeface="David" panose="020E0502060401010101" pitchFamily="34" charset="-79"/>
              </a:rPr>
              <a:t>מִצְאוּ 20 מִלִּים הֶגְיוֹנִיּוֹת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2" y="1637981"/>
            <a:ext cx="2076995" cy="2723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938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35132" y="305186"/>
            <a:ext cx="11839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5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מְשִׂימָה </a:t>
            </a:r>
            <a:r>
              <a:rPr lang="he-IL" sz="5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</a:t>
            </a:r>
            <a:endParaRPr lang="en-US" sz="54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5027" y="104502"/>
            <a:ext cx="3409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בס"ד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143691" y="1228516"/>
            <a:ext cx="117435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מלבן 6"/>
          <p:cNvSpPr/>
          <p:nvPr/>
        </p:nvSpPr>
        <p:spPr>
          <a:xfrm>
            <a:off x="3592287" y="1546541"/>
            <a:ext cx="8294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4800" dirty="0">
                <a:latin typeface="David" panose="020E0502060401010101" pitchFamily="34" charset="-79"/>
                <a:cs typeface="David" panose="020E0502060401010101" pitchFamily="34" charset="-79"/>
              </a:rPr>
              <a:t>הָכִינוּ צִיּוּר עַל בְּרִיסְטוֹל גָּדוֹל. כָּל אֶחָד מְצַיֵּר עַל פִּי הַהוֹרָאוֹת בַּכַּרְטִיס שֶׁלּוֹ.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75" y="1672046"/>
            <a:ext cx="2426333" cy="2416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5749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35132" y="305186"/>
            <a:ext cx="11839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5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מְשִׂימָה </a:t>
            </a:r>
            <a:r>
              <a:rPr lang="he-IL" sz="5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5</a:t>
            </a:r>
            <a:endParaRPr lang="en-US" sz="54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5027" y="104502"/>
            <a:ext cx="3409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בס"ד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143691" y="1228516"/>
            <a:ext cx="117435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מלבן 6"/>
          <p:cNvSpPr/>
          <p:nvPr/>
        </p:nvSpPr>
        <p:spPr>
          <a:xfrm>
            <a:off x="3592287" y="1546541"/>
            <a:ext cx="8294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4800" dirty="0">
                <a:latin typeface="David" panose="020E0502060401010101" pitchFamily="34" charset="-79"/>
                <a:cs typeface="David" panose="020E0502060401010101" pitchFamily="34" charset="-79"/>
              </a:rPr>
              <a:t>קִרְאוּ אֶת הַקֶּטַע בִּקְרִיאַת </a:t>
            </a:r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מַקְהֵלָה.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2" y="1946939"/>
            <a:ext cx="2508069" cy="1261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596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35132" y="305186"/>
            <a:ext cx="11839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54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מְשִׂימָה </a:t>
            </a:r>
            <a:r>
              <a:rPr lang="he-IL" sz="54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6</a:t>
            </a:r>
            <a:endParaRPr lang="en-US" sz="54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5027" y="104502"/>
            <a:ext cx="3409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בס"ד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143691" y="1228516"/>
            <a:ext cx="117435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מלבן 6"/>
          <p:cNvSpPr/>
          <p:nvPr/>
        </p:nvSpPr>
        <p:spPr>
          <a:xfrm>
            <a:off x="3592287" y="1546541"/>
            <a:ext cx="82949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4800" dirty="0">
                <a:latin typeface="David" panose="020E0502060401010101" pitchFamily="34" charset="-79"/>
                <a:cs typeface="David" panose="020E0502060401010101" pitchFamily="34" charset="-79"/>
              </a:rPr>
              <a:t>כָּל יֶלֶד מְחַבֵּר שְׁאֵלָה מַתְאִימָה לַתְּמוּנָה. </a:t>
            </a:r>
            <a:r>
              <a:rPr lang="he-IL" sz="4800" dirty="0" err="1">
                <a:latin typeface="David" panose="020E0502060401010101" pitchFamily="34" charset="-79"/>
                <a:cs typeface="David" panose="020E0502060401010101" pitchFamily="34" charset="-79"/>
              </a:rPr>
              <a:t>הֵעָזְרו</a:t>
            </a:r>
            <a:r>
              <a:rPr lang="he-IL" sz="4800" dirty="0">
                <a:latin typeface="David" panose="020E0502060401010101" pitchFamily="34" charset="-79"/>
                <a:cs typeface="David" panose="020E0502060401010101" pitchFamily="34" charset="-79"/>
              </a:rPr>
              <a:t>ּ בְּמִלּוֹת הַשְּׁאֵלָה: </a:t>
            </a:r>
            <a:r>
              <a:rPr lang="he-IL" sz="4800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לָמָּה? מָתַי? לְאָן?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9" y="1950538"/>
            <a:ext cx="698046" cy="203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74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ילדים שמחים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ערך זה מציין את מספר השמירות או המהדורות. היישום אחראי לעדכון ערך זה לאחר כל מהדורה.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8115A4-3310-48A1-A92C-01BFC85749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B3DE0D-024C-483B-A6B7-830610782E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73ACA78-A274-4649-895B-0A186772844B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</Words>
  <Application>Microsoft Office PowerPoint</Application>
  <PresentationFormat>מסך רחב</PresentationFormat>
  <Paragraphs>51</Paragraphs>
  <Slides>12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David</vt:lpstr>
      <vt:lpstr>Euphemia</vt:lpstr>
      <vt:lpstr>Tahoma</vt:lpstr>
      <vt:lpstr>Wingdings</vt:lpstr>
      <vt:lpstr>ילדים שמחים 16x9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2013-07-31T14:58:52Z</dcterms:created>
  <dcterms:modified xsi:type="dcterms:W3CDTF">2017-01-15T06:31:04Z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