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30DB-2166-40A9-95BB-966CCEAAFC25}" type="datetimeFigureOut">
              <a:rPr lang="he-IL" smtClean="0"/>
              <a:t>י"ב/חשון/תשע"ז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92C4-F8BB-47AD-8358-7B35D4FF317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30DB-2166-40A9-95BB-966CCEAAFC25}" type="datetimeFigureOut">
              <a:rPr lang="he-IL" smtClean="0"/>
              <a:t>י"ב/חשון/תשע"ז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92C4-F8BB-47AD-8358-7B35D4FF317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30DB-2166-40A9-95BB-966CCEAAFC25}" type="datetimeFigureOut">
              <a:rPr lang="he-IL" smtClean="0"/>
              <a:t>י"ב/חשון/תשע"ז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92C4-F8BB-47AD-8358-7B35D4FF317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30DB-2166-40A9-95BB-966CCEAAFC25}" type="datetimeFigureOut">
              <a:rPr lang="he-IL" smtClean="0"/>
              <a:t>י"ב/חשון/תשע"ז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92C4-F8BB-47AD-8358-7B35D4FF317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30DB-2166-40A9-95BB-966CCEAAFC25}" type="datetimeFigureOut">
              <a:rPr lang="he-IL" smtClean="0"/>
              <a:t>י"ב/חשון/תשע"ז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92C4-F8BB-47AD-8358-7B35D4FF317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30DB-2166-40A9-95BB-966CCEAAFC25}" type="datetimeFigureOut">
              <a:rPr lang="he-IL" smtClean="0"/>
              <a:t>י"ב/חשון/תשע"ז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92C4-F8BB-47AD-8358-7B35D4FF317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30DB-2166-40A9-95BB-966CCEAAFC25}" type="datetimeFigureOut">
              <a:rPr lang="he-IL" smtClean="0"/>
              <a:t>י"ב/חשון/תשע"ז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92C4-F8BB-47AD-8358-7B35D4FF317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30DB-2166-40A9-95BB-966CCEAAFC25}" type="datetimeFigureOut">
              <a:rPr lang="he-IL" smtClean="0"/>
              <a:t>י"ב/חשון/תשע"ז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92C4-F8BB-47AD-8358-7B35D4FF317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30DB-2166-40A9-95BB-966CCEAAFC25}" type="datetimeFigureOut">
              <a:rPr lang="he-IL" smtClean="0"/>
              <a:t>י"ב/חשון/תשע"ז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92C4-F8BB-47AD-8358-7B35D4FF317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30DB-2166-40A9-95BB-966CCEAAFC25}" type="datetimeFigureOut">
              <a:rPr lang="he-IL" smtClean="0"/>
              <a:t>י"ב/חשון/תשע"ז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92C4-F8BB-47AD-8358-7B35D4FF317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30DB-2166-40A9-95BB-966CCEAAFC25}" type="datetimeFigureOut">
              <a:rPr lang="he-IL" smtClean="0"/>
              <a:t>י"ב/חשון/תשע"ז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92C4-F8BB-47AD-8358-7B35D4FF317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730DB-2166-40A9-95BB-966CCEAAFC25}" type="datetimeFigureOut">
              <a:rPr lang="he-IL" smtClean="0"/>
              <a:t>י"ב/חשון/תשע"ז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E92C4-F8BB-47AD-8358-7B35D4FF3178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אקורד 3"/>
          <p:cNvSpPr/>
          <p:nvPr/>
        </p:nvSpPr>
        <p:spPr>
          <a:xfrm rot="19077904">
            <a:off x="-178278" y="1827991"/>
            <a:ext cx="6620235" cy="4486055"/>
          </a:xfrm>
          <a:prstGeom prst="chord">
            <a:avLst>
              <a:gd name="adj1" fmla="val 2700000"/>
              <a:gd name="adj2" fmla="val 13517486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קבילית 5"/>
          <p:cNvSpPr/>
          <p:nvPr/>
        </p:nvSpPr>
        <p:spPr>
          <a:xfrm>
            <a:off x="6228184" y="1700808"/>
            <a:ext cx="1224136" cy="1728192"/>
          </a:xfrm>
          <a:prstGeom prst="parallelogram">
            <a:avLst>
              <a:gd name="adj" fmla="val 6153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אליפסה 8"/>
          <p:cNvSpPr/>
          <p:nvPr/>
        </p:nvSpPr>
        <p:spPr>
          <a:xfrm>
            <a:off x="8028384" y="2924944"/>
            <a:ext cx="971600" cy="11521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/>
          <p:cNvSpPr/>
          <p:nvPr/>
        </p:nvSpPr>
        <p:spPr>
          <a:xfrm>
            <a:off x="8028384" y="1484784"/>
            <a:ext cx="971600" cy="11521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/>
          <p:cNvSpPr/>
          <p:nvPr/>
        </p:nvSpPr>
        <p:spPr>
          <a:xfrm>
            <a:off x="8100392" y="116632"/>
            <a:ext cx="971600" cy="11521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אליפסה 11"/>
          <p:cNvSpPr/>
          <p:nvPr/>
        </p:nvSpPr>
        <p:spPr>
          <a:xfrm>
            <a:off x="7020272" y="260648"/>
            <a:ext cx="971600" cy="11521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7" name="מחבר ישר 16"/>
          <p:cNvCxnSpPr/>
          <p:nvPr/>
        </p:nvCxnSpPr>
        <p:spPr>
          <a:xfrm flipH="1">
            <a:off x="6012160" y="0"/>
            <a:ext cx="72008" cy="6858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מלבן 17"/>
          <p:cNvSpPr/>
          <p:nvPr/>
        </p:nvSpPr>
        <p:spPr>
          <a:xfrm>
            <a:off x="1808025" y="3514650"/>
            <a:ext cx="1316386" cy="315471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99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FrankRuehl" pitchFamily="34" charset="-79"/>
                <a:cs typeface="FrankRuehl" pitchFamily="34" charset="-79"/>
              </a:rPr>
              <a:t>פָ</a:t>
            </a:r>
            <a:endParaRPr lang="he-IL" sz="199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50800" algn="tl" rotWithShape="0">
                  <a:srgbClr val="000000"/>
                </a:outerShdw>
              </a:effectLst>
              <a:latin typeface="FrankRuehl" pitchFamily="34" charset="-79"/>
              <a:cs typeface="FrankRuehl" pitchFamily="34" charset="-79"/>
            </a:endParaRPr>
          </a:p>
        </p:txBody>
      </p:sp>
      <p:sp>
        <p:nvSpPr>
          <p:cNvPr id="19" name="מקבילית 18"/>
          <p:cNvSpPr/>
          <p:nvPr/>
        </p:nvSpPr>
        <p:spPr>
          <a:xfrm>
            <a:off x="6732240" y="2276872"/>
            <a:ext cx="1224136" cy="1728192"/>
          </a:xfrm>
          <a:prstGeom prst="parallelogram">
            <a:avLst>
              <a:gd name="adj" fmla="val 6153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קבילית 19"/>
          <p:cNvSpPr/>
          <p:nvPr/>
        </p:nvSpPr>
        <p:spPr>
          <a:xfrm>
            <a:off x="6156176" y="4365104"/>
            <a:ext cx="1224136" cy="1728192"/>
          </a:xfrm>
          <a:prstGeom prst="parallelogram">
            <a:avLst>
              <a:gd name="adj" fmla="val 6153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קבילית 20"/>
          <p:cNvSpPr/>
          <p:nvPr/>
        </p:nvSpPr>
        <p:spPr>
          <a:xfrm>
            <a:off x="6732240" y="4509120"/>
            <a:ext cx="1224136" cy="1728192"/>
          </a:xfrm>
          <a:prstGeom prst="parallelogram">
            <a:avLst>
              <a:gd name="adj" fmla="val 6153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מקבילית 21"/>
          <p:cNvSpPr/>
          <p:nvPr/>
        </p:nvSpPr>
        <p:spPr>
          <a:xfrm>
            <a:off x="7308304" y="4653136"/>
            <a:ext cx="1224136" cy="1728192"/>
          </a:xfrm>
          <a:prstGeom prst="parallelogram">
            <a:avLst>
              <a:gd name="adj" fmla="val 6153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מקבילית 22"/>
          <p:cNvSpPr/>
          <p:nvPr/>
        </p:nvSpPr>
        <p:spPr>
          <a:xfrm>
            <a:off x="7884368" y="4797152"/>
            <a:ext cx="1224136" cy="1728192"/>
          </a:xfrm>
          <a:prstGeom prst="parallelogram">
            <a:avLst>
              <a:gd name="adj" fmla="val 6153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</Words>
  <Application>Microsoft Office PowerPoint</Application>
  <PresentationFormat>‫הצגה על המסך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FrankRuehl</vt:lpstr>
      <vt:lpstr>Times New Roman</vt:lpstr>
      <vt:lpstr>ערכת נושא Office</vt:lpstr>
      <vt:lpstr>מצגת של PowerPoint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מיכל</dc:creator>
  <cp:lastModifiedBy>Daniel Ben-Yehuda</cp:lastModifiedBy>
  <cp:revision>2</cp:revision>
  <dcterms:created xsi:type="dcterms:W3CDTF">2011-11-29T20:04:29Z</dcterms:created>
  <dcterms:modified xsi:type="dcterms:W3CDTF">2016-11-13T11:32:33Z</dcterms:modified>
</cp:coreProperties>
</file>