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30B3134-5DFD-4C27-9293-A5490B8B3353}" type="datetimeFigureOut">
              <a:rPr lang="he-IL" smtClean="0"/>
              <a:t>כ"ד/אדר 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036C8AD-A48B-4FC7-A9C4-0BD0FFEC164C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100489"/>
              </p:ext>
            </p:extLst>
          </p:nvPr>
        </p:nvGraphicFramePr>
        <p:xfrm>
          <a:off x="443880" y="2492896"/>
          <a:ext cx="8256240" cy="122413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51248"/>
                <a:gridCol w="1651248"/>
                <a:gridCol w="1651248"/>
                <a:gridCol w="1651248"/>
                <a:gridCol w="1651248"/>
              </a:tblGrid>
              <a:tr h="1224136">
                <a:tc>
                  <a:txBody>
                    <a:bodyPr/>
                    <a:lstStyle/>
                    <a:p>
                      <a:pPr algn="ctr" rtl="1"/>
                      <a:r>
                        <a:rPr lang="he-IL" sz="7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יוּ</a:t>
                      </a:r>
                      <a:endParaRPr lang="he-IL" sz="7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7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רָ</a:t>
                      </a:r>
                      <a:endParaRPr lang="he-IL" sz="7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7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אַ</a:t>
                      </a:r>
                      <a:endParaRPr lang="he-IL" sz="7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7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</a:t>
                      </a:r>
                      <a:endParaRPr lang="he-IL" sz="7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7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חֲ</a:t>
                      </a:r>
                      <a:endParaRPr lang="he-IL" sz="7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37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nfocenters.co.il/hod-hasharon/multimedia/2009/%D7%A2%D7%95%D7%93%20%D7%9E%D7%A2%D7%98%20%D7%A4%D7%A1%D7%97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36" y="334670"/>
            <a:ext cx="7282780" cy="627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2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67544" y="548680"/>
            <a:ext cx="83580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6000" dirty="0" smtClean="0">
                <a:latin typeface="David" panose="020E0502060401010101" pitchFamily="34" charset="-79"/>
                <a:cs typeface="David" panose="020E0502060401010101" pitchFamily="34" charset="-79"/>
              </a:rPr>
              <a:t>"עוֹד מְעַט פֶּסַח", </a:t>
            </a:r>
            <a:r>
              <a:rPr lang="en-US" sz="60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60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6000" dirty="0" smtClean="0">
                <a:latin typeface="David" panose="020E0502060401010101" pitchFamily="34" charset="-79"/>
                <a:cs typeface="David" panose="020E0502060401010101" pitchFamily="34" charset="-79"/>
              </a:rPr>
              <a:t>אָמְרָה מוֹרִיָה, </a:t>
            </a:r>
            <a:r>
              <a:rPr lang="en-US" sz="60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60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6000" dirty="0" smtClean="0">
                <a:latin typeface="David" panose="020E0502060401010101" pitchFamily="34" charset="-79"/>
                <a:cs typeface="David" panose="020E0502060401010101" pitchFamily="34" charset="-79"/>
              </a:rPr>
              <a:t>"אֶת הַחֶדֶר צָרִיךְ לְנַקּוֹת".</a:t>
            </a:r>
            <a:endParaRPr lang="he-IL" sz="6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329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352015"/>
              </p:ext>
            </p:extLst>
          </p:nvPr>
        </p:nvGraphicFramePr>
        <p:xfrm>
          <a:off x="683569" y="476672"/>
          <a:ext cx="8184231" cy="57606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28077"/>
                <a:gridCol w="2728077"/>
                <a:gridCol w="2728077"/>
              </a:tblGrid>
              <a:tr h="1920213"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זְרִיזוּת</a:t>
                      </a:r>
                      <a:endParaRPr lang="he-IL" sz="4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אַחֲרָיוּת</a:t>
                      </a:r>
                      <a:endParaRPr lang="he-IL" sz="4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דְּבֵקוּת בָּמַטָּרָה</a:t>
                      </a:r>
                      <a:endParaRPr lang="he-IL" sz="4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</a:tr>
              <a:tr h="1920213"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טוּב לֵב</a:t>
                      </a:r>
                      <a:endParaRPr lang="he-IL" sz="4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בַּגְרוּת</a:t>
                      </a:r>
                      <a:endParaRPr lang="he-IL" sz="4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שִׂמְחָה</a:t>
                      </a:r>
                      <a:endParaRPr lang="he-IL" sz="4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</a:tr>
              <a:tr h="1920213"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זִלְזוּל</a:t>
                      </a:r>
                      <a:endParaRPr lang="he-IL" sz="4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אִכְפַּתִּיּוּת</a:t>
                      </a:r>
                      <a:endParaRPr lang="he-IL" sz="4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עָצְלַנוּת</a:t>
                      </a:r>
                      <a:endParaRPr lang="he-IL" sz="4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40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197dad59e26962d4ab9d157a24784e7cae470"/>
</p:tagLst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</TotalTime>
  <Words>21</Words>
  <Application>Microsoft Office PowerPoint</Application>
  <PresentationFormat>‫הצגה על המסך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David</vt:lpstr>
      <vt:lpstr>Georgia</vt:lpstr>
      <vt:lpstr>Gisha</vt:lpstr>
      <vt:lpstr>Trebuchet MS</vt:lpstr>
      <vt:lpstr>זרם מדחף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Daniel Ben-Yehuda</cp:lastModifiedBy>
  <cp:revision>14</cp:revision>
  <dcterms:created xsi:type="dcterms:W3CDTF">2014-04-01T03:34:22Z</dcterms:created>
  <dcterms:modified xsi:type="dcterms:W3CDTF">2016-04-03T08:31:05Z</dcterms:modified>
</cp:coreProperties>
</file>