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198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86A3F-9C3B-424E-A89B-C82848A1FF5A}" type="datetimeFigureOut">
              <a:rPr lang="he-IL" smtClean="0"/>
              <a:t>י"ב/כסלו/תשע"ו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E288-BF23-4F8C-B273-4C8EE1779F9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323528" y="260649"/>
          <a:ext cx="6201816" cy="82717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0454"/>
                <a:gridCol w="1550454"/>
                <a:gridCol w="1550454"/>
                <a:gridCol w="1550454"/>
              </a:tblGrid>
              <a:tr h="16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חָם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קַר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קָנָה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מָכַר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לָבַשׁ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פָּשַׁט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צַר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רָחָב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כָּתַב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מָחַק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שָׁאַל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עָנָה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פָּתַח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סָגַר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עֲנָק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גַּמָּד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43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בָּכָה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צָחַק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צָמַח</a:t>
                      </a:r>
                      <a:endParaRPr lang="en-US" sz="2000" b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48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נָבַל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</Words>
  <Application>Microsoft Office PowerPoint</Application>
  <PresentationFormat>‫הצגה על המסך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2</cp:revision>
  <dcterms:created xsi:type="dcterms:W3CDTF">2011-11-29T20:14:00Z</dcterms:created>
  <dcterms:modified xsi:type="dcterms:W3CDTF">2015-11-24T10:46:28Z</dcterms:modified>
</cp:coreProperties>
</file>