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6" d="100"/>
          <a:sy n="56" d="100"/>
        </p:scale>
        <p:origin x="198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6A3F-9C3B-424E-A89B-C82848A1FF5A}" type="datetimeFigureOut">
              <a:rPr lang="he-IL" smtClean="0"/>
              <a:t>י"ב/כסלו/תשע"ו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E288-BF23-4F8C-B273-4C8EE1779F9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6A3F-9C3B-424E-A89B-C82848A1FF5A}" type="datetimeFigureOut">
              <a:rPr lang="he-IL" smtClean="0"/>
              <a:t>י"ב/כסלו/תשע"ו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E288-BF23-4F8C-B273-4C8EE1779F9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6A3F-9C3B-424E-A89B-C82848A1FF5A}" type="datetimeFigureOut">
              <a:rPr lang="he-IL" smtClean="0"/>
              <a:t>י"ב/כסלו/תשע"ו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E288-BF23-4F8C-B273-4C8EE1779F9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6A3F-9C3B-424E-A89B-C82848A1FF5A}" type="datetimeFigureOut">
              <a:rPr lang="he-IL" smtClean="0"/>
              <a:t>י"ב/כסלו/תשע"ו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E288-BF23-4F8C-B273-4C8EE1779F9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6A3F-9C3B-424E-A89B-C82848A1FF5A}" type="datetimeFigureOut">
              <a:rPr lang="he-IL" smtClean="0"/>
              <a:t>י"ב/כסלו/תשע"ו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E288-BF23-4F8C-B273-4C8EE1779F9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6A3F-9C3B-424E-A89B-C82848A1FF5A}" type="datetimeFigureOut">
              <a:rPr lang="he-IL" smtClean="0"/>
              <a:t>י"ב/כסלו/תשע"ו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E288-BF23-4F8C-B273-4C8EE1779F9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6A3F-9C3B-424E-A89B-C82848A1FF5A}" type="datetimeFigureOut">
              <a:rPr lang="he-IL" smtClean="0"/>
              <a:t>י"ב/כסלו/תשע"ו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E288-BF23-4F8C-B273-4C8EE1779F9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6A3F-9C3B-424E-A89B-C82848A1FF5A}" type="datetimeFigureOut">
              <a:rPr lang="he-IL" smtClean="0"/>
              <a:t>י"ב/כסלו/תשע"ו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E288-BF23-4F8C-B273-4C8EE1779F9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6A3F-9C3B-424E-A89B-C82848A1FF5A}" type="datetimeFigureOut">
              <a:rPr lang="he-IL" smtClean="0"/>
              <a:t>י"ב/כסלו/תשע"ו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E288-BF23-4F8C-B273-4C8EE1779F9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6A3F-9C3B-424E-A89B-C82848A1FF5A}" type="datetimeFigureOut">
              <a:rPr lang="he-IL" smtClean="0"/>
              <a:t>י"ב/כסלו/תשע"ו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E288-BF23-4F8C-B273-4C8EE1779F9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6A3F-9C3B-424E-A89B-C82848A1FF5A}" type="datetimeFigureOut">
              <a:rPr lang="he-IL" smtClean="0"/>
              <a:t>י"ב/כסלו/תשע"ו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E288-BF23-4F8C-B273-4C8EE1779F9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86A3F-9C3B-424E-A89B-C82848A1FF5A}" type="datetimeFigureOut">
              <a:rPr lang="he-IL" smtClean="0"/>
              <a:t>י"ב/כסלו/תשע"ו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8E288-BF23-4F8C-B273-4C8EE1779F99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323528" y="260649"/>
          <a:ext cx="6201816" cy="827179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50454"/>
                <a:gridCol w="1550454"/>
                <a:gridCol w="1550454"/>
                <a:gridCol w="1550454"/>
              </a:tblGrid>
              <a:tr h="165435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חָם</a:t>
                      </a:r>
                      <a:endParaRPr lang="en-US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קַר</a:t>
                      </a:r>
                      <a:endParaRPr lang="en-US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קָנָה</a:t>
                      </a:r>
                      <a:endParaRPr lang="en-US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מָכַר</a:t>
                      </a:r>
                      <a:endParaRPr lang="en-US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435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לָבַשׁ</a:t>
                      </a:r>
                      <a:endParaRPr lang="en-US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פָּשַׁט</a:t>
                      </a:r>
                      <a:endParaRPr lang="en-US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צַר</a:t>
                      </a:r>
                      <a:endParaRPr lang="en-US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רָחָב</a:t>
                      </a:r>
                      <a:endParaRPr lang="en-US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435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כָּתַב</a:t>
                      </a:r>
                      <a:endParaRPr lang="en-US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מָחַק</a:t>
                      </a:r>
                      <a:endParaRPr lang="en-US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שָׁאַל</a:t>
                      </a:r>
                      <a:endParaRPr lang="en-US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עָנָה</a:t>
                      </a:r>
                      <a:endParaRPr lang="en-US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435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פָּתַח</a:t>
                      </a:r>
                      <a:endParaRPr lang="en-US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סָגַר</a:t>
                      </a:r>
                      <a:endParaRPr lang="en-US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עֲנָק</a:t>
                      </a:r>
                      <a:endParaRPr lang="en-US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גַּמָּד</a:t>
                      </a:r>
                      <a:endParaRPr lang="en-US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435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בָּכָה</a:t>
                      </a:r>
                      <a:endParaRPr lang="en-US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צָחַק</a:t>
                      </a:r>
                      <a:endParaRPr lang="en-US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צָמַח</a:t>
                      </a:r>
                      <a:endParaRPr lang="en-US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48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נָבַל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</Words>
  <Application>Microsoft Office PowerPoint</Application>
  <PresentationFormat>‫הצגה על המסך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ערכת נושא Office</vt:lpstr>
      <vt:lpstr>מצגת של PowerPoint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מיכל</dc:creator>
  <cp:lastModifiedBy>Daniel Ben-Yehuda</cp:lastModifiedBy>
  <cp:revision>2</cp:revision>
  <dcterms:created xsi:type="dcterms:W3CDTF">2011-11-29T20:14:00Z</dcterms:created>
  <dcterms:modified xsi:type="dcterms:W3CDTF">2015-11-24T10:46:28Z</dcterms:modified>
</cp:coreProperties>
</file>