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428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717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90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186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71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816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246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740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241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984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478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D85A-4A42-4852-8FC4-1ABEA3BA27DC}" type="datetimeFigureOut">
              <a:rPr lang="he-IL" smtClean="0"/>
              <a:t>י"ט/טבת/תשע"ז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0BC7E-4BED-470A-B66A-5A9A355E4B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423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67181"/>
              </p:ext>
            </p:extLst>
          </p:nvPr>
        </p:nvGraphicFramePr>
        <p:xfrm>
          <a:off x="395536" y="188640"/>
          <a:ext cx="8616280" cy="63367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23256"/>
                <a:gridCol w="1723256"/>
                <a:gridCol w="1723256"/>
                <a:gridCol w="1723256"/>
                <a:gridCol w="1723256"/>
              </a:tblGrid>
              <a:tr h="12673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אָבוֹקָדוֹ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36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כּוֹבַע</a:t>
                      </a:r>
                      <a:endParaRPr lang="en-US" sz="3600" b="1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600" b="1" kern="120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פָּרָה</a:t>
                      </a:r>
                      <a:endParaRPr lang="he-IL" sz="3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פַּרְפַּר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36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תּוֹרָה</a:t>
                      </a:r>
                      <a:endParaRPr lang="en-US" sz="3600" b="1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דְּבוֹרָה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36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לָשׁוֹן</a:t>
                      </a:r>
                      <a:endParaRPr lang="en-US" sz="3600" b="1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600" b="1" kern="120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קַנְקַן</a:t>
                      </a:r>
                      <a:endParaRPr lang="he-IL" sz="3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עַכְבָּר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36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חַלּוֹן</a:t>
                      </a:r>
                      <a:endParaRPr lang="en-US" sz="3600" b="1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כּוֹכָב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/>
                          <a:cs typeface="David" panose="020E0502060401010101" pitchFamily="34" charset="-79"/>
                        </a:rPr>
                        <a:t>קוֹף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869" y="260648"/>
            <a:ext cx="1375427" cy="934144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869" y="2960948"/>
            <a:ext cx="1313830" cy="936104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99374">
            <a:off x="5600606" y="1488965"/>
            <a:ext cx="1314253" cy="1203897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81921"/>
            <a:ext cx="1147279" cy="1147279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758" y="5309335"/>
            <a:ext cx="1106514" cy="1109597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88640"/>
            <a:ext cx="1296144" cy="1296144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580" y="1552738"/>
            <a:ext cx="1140503" cy="1076350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004" y="3125527"/>
            <a:ext cx="1485900" cy="771525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975" y="4149080"/>
            <a:ext cx="1133905" cy="1008112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059" y="5384249"/>
            <a:ext cx="869790" cy="959768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1368152" cy="968467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95" y="4293096"/>
            <a:ext cx="607069" cy="8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49922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‫הצגה על המסך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David</vt:lpstr>
      <vt:lpstr>Times New Roman</vt:lpstr>
      <vt:lpstr>ערכת נושא Office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Daniel Ben-Yehuda</cp:lastModifiedBy>
  <cp:revision>10</cp:revision>
  <dcterms:created xsi:type="dcterms:W3CDTF">2017-01-15T23:12:09Z</dcterms:created>
  <dcterms:modified xsi:type="dcterms:W3CDTF">2017-01-17T05:57:52Z</dcterms:modified>
</cp:coreProperties>
</file>