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59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195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908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266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100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20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000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32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6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11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A462-E95F-43D1-9939-7F78DB8FD850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F9E1-1A26-48A8-AF8F-CC0D9F51E9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8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23388"/>
              </p:ext>
            </p:extLst>
          </p:nvPr>
        </p:nvGraphicFramePr>
        <p:xfrm>
          <a:off x="179512" y="260648"/>
          <a:ext cx="8832304" cy="6264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8076"/>
                <a:gridCol w="2208076"/>
                <a:gridCol w="2208076"/>
                <a:gridCol w="2208076"/>
              </a:tblGrid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נָה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נָה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לַ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לַ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ן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נָה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6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743746"/>
              </p:ext>
            </p:extLst>
          </p:nvPr>
        </p:nvGraphicFramePr>
        <p:xfrm>
          <a:off x="179512" y="260648"/>
          <a:ext cx="8832304" cy="6264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8076"/>
                <a:gridCol w="2208076"/>
                <a:gridCol w="2208076"/>
                <a:gridCol w="2208076"/>
              </a:tblGrid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בָּא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חַ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לַה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נָא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אָה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נָ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600" b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חָה</a:t>
                      </a:r>
                      <a:endParaRPr lang="he-IL" sz="9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093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‫הצגה על המסך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Daniel Ben-Yehuda</cp:lastModifiedBy>
  <cp:revision>8</cp:revision>
  <dcterms:created xsi:type="dcterms:W3CDTF">2015-10-12T16:17:55Z</dcterms:created>
  <dcterms:modified xsi:type="dcterms:W3CDTF">2015-10-18T13:37:12Z</dcterms:modified>
</cp:coreProperties>
</file>