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A462-E95F-43D1-9939-7F78DB8FD850}" type="datetimeFigureOut">
              <a:rPr lang="he-IL" smtClean="0"/>
              <a:t>ה'/חשון/תשע"ו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F9E1-1A26-48A8-AF8F-CC0D9F51E9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1596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A462-E95F-43D1-9939-7F78DB8FD850}" type="datetimeFigureOut">
              <a:rPr lang="he-IL" smtClean="0"/>
              <a:t>ה'/חשון/תשע"ו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F9E1-1A26-48A8-AF8F-CC0D9F51E9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1951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A462-E95F-43D1-9939-7F78DB8FD850}" type="datetimeFigureOut">
              <a:rPr lang="he-IL" smtClean="0"/>
              <a:t>ה'/חשון/תשע"ו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F9E1-1A26-48A8-AF8F-CC0D9F51E9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39083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A462-E95F-43D1-9939-7F78DB8FD850}" type="datetimeFigureOut">
              <a:rPr lang="he-IL" smtClean="0"/>
              <a:t>ה'/חשון/תשע"ו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F9E1-1A26-48A8-AF8F-CC0D9F51E9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22665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A462-E95F-43D1-9939-7F78DB8FD850}" type="datetimeFigureOut">
              <a:rPr lang="he-IL" smtClean="0"/>
              <a:t>ה'/חשון/תשע"ו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F9E1-1A26-48A8-AF8F-CC0D9F51E9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1000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A462-E95F-43D1-9939-7F78DB8FD850}" type="datetimeFigureOut">
              <a:rPr lang="he-IL" smtClean="0"/>
              <a:t>ה'/חשון/תשע"ו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F9E1-1A26-48A8-AF8F-CC0D9F51E9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7207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A462-E95F-43D1-9939-7F78DB8FD850}" type="datetimeFigureOut">
              <a:rPr lang="he-IL" smtClean="0"/>
              <a:t>ה'/חשון/תשע"ו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F9E1-1A26-48A8-AF8F-CC0D9F51E9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0008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A462-E95F-43D1-9939-7F78DB8FD850}" type="datetimeFigureOut">
              <a:rPr lang="he-IL" smtClean="0"/>
              <a:t>ה'/חשון/תשע"ו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F9E1-1A26-48A8-AF8F-CC0D9F51E9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6320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A462-E95F-43D1-9939-7F78DB8FD850}" type="datetimeFigureOut">
              <a:rPr lang="he-IL" smtClean="0"/>
              <a:t>ה'/חשון/תשע"ו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F9E1-1A26-48A8-AF8F-CC0D9F51E9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5168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A462-E95F-43D1-9939-7F78DB8FD850}" type="datetimeFigureOut">
              <a:rPr lang="he-IL" smtClean="0"/>
              <a:t>ה'/חשון/תשע"ו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F9E1-1A26-48A8-AF8F-CC0D9F51E9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24112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A462-E95F-43D1-9939-7F78DB8FD850}" type="datetimeFigureOut">
              <a:rPr lang="he-IL" smtClean="0"/>
              <a:t>ה'/חשון/תשע"ו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1F9E1-1A26-48A8-AF8F-CC0D9F51E9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5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0A462-E95F-43D1-9939-7F78DB8FD850}" type="datetimeFigureOut">
              <a:rPr lang="he-IL" smtClean="0"/>
              <a:t>ה'/חשון/תשע"ו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1F9E1-1A26-48A8-AF8F-CC0D9F51E9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38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723388"/>
              </p:ext>
            </p:extLst>
          </p:nvPr>
        </p:nvGraphicFramePr>
        <p:xfrm>
          <a:off x="179512" y="260648"/>
          <a:ext cx="8832304" cy="626469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208076"/>
                <a:gridCol w="2208076"/>
                <a:gridCol w="2208076"/>
                <a:gridCol w="2208076"/>
              </a:tblGrid>
              <a:tr h="2088232">
                <a:tc>
                  <a:txBody>
                    <a:bodyPr/>
                    <a:lstStyle/>
                    <a:p>
                      <a:pPr algn="ctr" rtl="1"/>
                      <a:r>
                        <a:rPr lang="he-IL" sz="9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בָּ</a:t>
                      </a:r>
                      <a:endParaRPr lang="he-IL" sz="9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96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נָה</a:t>
                      </a:r>
                      <a:endParaRPr lang="he-IL" sz="9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9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חָ</a:t>
                      </a:r>
                      <a:endParaRPr lang="he-IL" sz="9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96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נָה</a:t>
                      </a:r>
                      <a:endParaRPr lang="he-IL" sz="9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8232">
                <a:tc>
                  <a:txBody>
                    <a:bodyPr/>
                    <a:lstStyle/>
                    <a:p>
                      <a:pPr algn="ctr" rtl="1"/>
                      <a:r>
                        <a:rPr lang="he-IL" sz="9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אָ</a:t>
                      </a:r>
                      <a:endParaRPr lang="he-IL" sz="9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9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</a:t>
                      </a:r>
                      <a:endParaRPr lang="he-IL" sz="9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9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לַ</a:t>
                      </a:r>
                      <a:endParaRPr lang="he-IL" sz="9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9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</a:t>
                      </a:r>
                      <a:endParaRPr lang="he-IL" sz="9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8232">
                <a:tc>
                  <a:txBody>
                    <a:bodyPr/>
                    <a:lstStyle/>
                    <a:p>
                      <a:pPr algn="ctr" rtl="1"/>
                      <a:r>
                        <a:rPr lang="he-IL" sz="9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לַ</a:t>
                      </a:r>
                      <a:endParaRPr lang="he-IL" sz="9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9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ן</a:t>
                      </a:r>
                      <a:endParaRPr lang="he-IL" sz="9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9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לָ</a:t>
                      </a:r>
                      <a:endParaRPr lang="he-IL" sz="9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96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נָה</a:t>
                      </a:r>
                      <a:endParaRPr lang="he-IL" sz="9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0767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743746"/>
              </p:ext>
            </p:extLst>
          </p:nvPr>
        </p:nvGraphicFramePr>
        <p:xfrm>
          <a:off x="179512" y="260648"/>
          <a:ext cx="8832304" cy="626469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208076"/>
                <a:gridCol w="2208076"/>
                <a:gridCol w="2208076"/>
                <a:gridCol w="2208076"/>
              </a:tblGrid>
              <a:tr h="2088232">
                <a:tc>
                  <a:txBody>
                    <a:bodyPr/>
                    <a:lstStyle/>
                    <a:p>
                      <a:pPr algn="ctr" rtl="1"/>
                      <a:r>
                        <a:rPr lang="he-IL" sz="9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אָ</a:t>
                      </a:r>
                      <a:endParaRPr lang="he-IL" sz="9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9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בָּא</a:t>
                      </a:r>
                      <a:endParaRPr lang="he-IL" sz="9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9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חַ</a:t>
                      </a:r>
                      <a:endParaRPr lang="he-IL" sz="9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9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</a:t>
                      </a:r>
                      <a:endParaRPr lang="he-IL" sz="9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8232">
                <a:tc>
                  <a:txBody>
                    <a:bodyPr/>
                    <a:lstStyle/>
                    <a:p>
                      <a:pPr algn="ctr" rtl="1"/>
                      <a:r>
                        <a:rPr lang="he-IL" sz="9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חָ</a:t>
                      </a:r>
                      <a:endParaRPr lang="he-IL" sz="9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9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לַה</a:t>
                      </a:r>
                      <a:endParaRPr lang="he-IL" sz="9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9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אָ</a:t>
                      </a:r>
                      <a:endParaRPr lang="he-IL" sz="9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9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נָא</a:t>
                      </a:r>
                      <a:endParaRPr lang="he-IL" sz="9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8232">
                <a:tc>
                  <a:txBody>
                    <a:bodyPr/>
                    <a:lstStyle/>
                    <a:p>
                      <a:pPr algn="ctr" rtl="1"/>
                      <a:r>
                        <a:rPr lang="he-IL" sz="9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בָּ</a:t>
                      </a:r>
                      <a:endParaRPr lang="he-IL" sz="9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9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אָה</a:t>
                      </a:r>
                      <a:endParaRPr lang="he-IL" sz="9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9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נָ</a:t>
                      </a:r>
                      <a:endParaRPr lang="he-IL" sz="9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9600" b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חָה</a:t>
                      </a:r>
                      <a:endParaRPr lang="he-IL" sz="9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900933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24</Words>
  <Application>Microsoft Office PowerPoint</Application>
  <PresentationFormat>‫הצגה על המסך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7" baseType="lpstr">
      <vt:lpstr>Arial</vt:lpstr>
      <vt:lpstr>Calibri</vt:lpstr>
      <vt:lpstr>David</vt:lpstr>
      <vt:lpstr>Times New Roman</vt:lpstr>
      <vt:lpstr>ערכת נושא Office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</dc:creator>
  <cp:lastModifiedBy>Daniel Ben-Yehuda</cp:lastModifiedBy>
  <cp:revision>8</cp:revision>
  <dcterms:created xsi:type="dcterms:W3CDTF">2015-10-12T16:17:55Z</dcterms:created>
  <dcterms:modified xsi:type="dcterms:W3CDTF">2015-10-18T13:37:12Z</dcterms:modified>
</cp:coreProperties>
</file>