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017CE-AA8F-49E4-A9D6-C533563FBFC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C576-9E33-4417-918D-AAF79A9DB05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עָמַד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יָשַׁב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עֲנָק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נַנָּס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סָגַר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פָּתַח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חַם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קַר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קָנָה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מָכַר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שָׁאַל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עָנָה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צָחַק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בָּכַה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דָּלַק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כָּבָה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צַר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רָחָב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יָרָד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עָלָה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395536" y="260648"/>
          <a:ext cx="8400256" cy="630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00128"/>
                <a:gridCol w="4200128"/>
              </a:tblGrid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כָּתַב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מַחַק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4660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חָזָק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חַלָּשׁ</a:t>
                      </a:r>
                      <a:endParaRPr lang="he-IL" sz="115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</Words>
  <Application>Microsoft Office PowerPoint</Application>
  <PresentationFormat>‫הצגה על המסך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David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מיכל</dc:creator>
  <cp:lastModifiedBy>Daniel Ben-Yehuda</cp:lastModifiedBy>
  <cp:revision>4</cp:revision>
  <dcterms:created xsi:type="dcterms:W3CDTF">2011-12-12T19:55:59Z</dcterms:created>
  <dcterms:modified xsi:type="dcterms:W3CDTF">2016-12-11T08:09:45Z</dcterms:modified>
</cp:coreProperties>
</file>