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8" r:id="rId3"/>
    <p:sldId id="276" r:id="rId4"/>
    <p:sldId id="257" r:id="rId5"/>
    <p:sldId id="259" r:id="rId6"/>
    <p:sldId id="260" r:id="rId7"/>
    <p:sldId id="277" r:id="rId8"/>
    <p:sldId id="274" r:id="rId9"/>
    <p:sldId id="264" r:id="rId10"/>
    <p:sldId id="265" r:id="rId11"/>
    <p:sldId id="267" r:id="rId12"/>
    <p:sldId id="279" r:id="rId13"/>
    <p:sldId id="262" r:id="rId14"/>
    <p:sldId id="266" r:id="rId15"/>
    <p:sldId id="280" r:id="rId16"/>
    <p:sldId id="261" r:id="rId17"/>
    <p:sldId id="263" r:id="rId18"/>
    <p:sldId id="269" r:id="rId19"/>
    <p:sldId id="281" r:id="rId20"/>
    <p:sldId id="270" r:id="rId21"/>
    <p:sldId id="271" r:id="rId22"/>
    <p:sldId id="268" r:id="rId23"/>
    <p:sldId id="278" r:id="rId24"/>
    <p:sldId id="272" r:id="rId25"/>
    <p:sldId id="275" r:id="rId26"/>
    <p:sldId id="273" r:id="rId2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5" d="100"/>
          <a:sy n="75" d="100"/>
        </p:scale>
        <p:origin x="101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BA2C5-59D5-4ED6-9857-10A8C3C2B710}" type="datetimeFigureOut">
              <a:rPr lang="he-IL" smtClean="0"/>
              <a:t>ג'/כסלו/תשע"ו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3739-2AC2-4BC2-BE73-D8BC427C676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BA2C5-59D5-4ED6-9857-10A8C3C2B710}" type="datetimeFigureOut">
              <a:rPr lang="he-IL" smtClean="0"/>
              <a:t>ג'/כסלו/תשע"ו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3739-2AC2-4BC2-BE73-D8BC427C676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BA2C5-59D5-4ED6-9857-10A8C3C2B710}" type="datetimeFigureOut">
              <a:rPr lang="he-IL" smtClean="0"/>
              <a:t>ג'/כסלו/תשע"ו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3739-2AC2-4BC2-BE73-D8BC427C676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BA2C5-59D5-4ED6-9857-10A8C3C2B710}" type="datetimeFigureOut">
              <a:rPr lang="he-IL" smtClean="0"/>
              <a:t>ג'/כסלו/תשע"ו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3739-2AC2-4BC2-BE73-D8BC427C676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BA2C5-59D5-4ED6-9857-10A8C3C2B710}" type="datetimeFigureOut">
              <a:rPr lang="he-IL" smtClean="0"/>
              <a:t>ג'/כסלו/תשע"ו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3739-2AC2-4BC2-BE73-D8BC427C676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BA2C5-59D5-4ED6-9857-10A8C3C2B710}" type="datetimeFigureOut">
              <a:rPr lang="he-IL" smtClean="0"/>
              <a:t>ג'/כסלו/תשע"ו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3739-2AC2-4BC2-BE73-D8BC427C676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BA2C5-59D5-4ED6-9857-10A8C3C2B710}" type="datetimeFigureOut">
              <a:rPr lang="he-IL" smtClean="0"/>
              <a:t>ג'/כסלו/תשע"ו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3739-2AC2-4BC2-BE73-D8BC427C676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BA2C5-59D5-4ED6-9857-10A8C3C2B710}" type="datetimeFigureOut">
              <a:rPr lang="he-IL" smtClean="0"/>
              <a:t>ג'/כסלו/תשע"ו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3739-2AC2-4BC2-BE73-D8BC427C676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BA2C5-59D5-4ED6-9857-10A8C3C2B710}" type="datetimeFigureOut">
              <a:rPr lang="he-IL" smtClean="0"/>
              <a:t>ג'/כסלו/תשע"ו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3739-2AC2-4BC2-BE73-D8BC427C676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BA2C5-59D5-4ED6-9857-10A8C3C2B710}" type="datetimeFigureOut">
              <a:rPr lang="he-IL" smtClean="0"/>
              <a:t>ג'/כסלו/תשע"ו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3739-2AC2-4BC2-BE73-D8BC427C676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BA2C5-59D5-4ED6-9857-10A8C3C2B710}" type="datetimeFigureOut">
              <a:rPr lang="he-IL" smtClean="0"/>
              <a:t>ג'/כסלו/תשע"ו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3739-2AC2-4BC2-BE73-D8BC427C6764}" type="slidenum">
              <a:rPr lang="he-IL" smtClean="0"/>
              <a:t>‹#›</a:t>
            </a:fld>
            <a:endParaRPr lang="he-IL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e-IL" smtClean="0"/>
              <a:t>לחץ על הסמל כדי להוסיף תמונה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88000">
              <a:schemeClr val="bg2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2FBA2C5-59D5-4ED6-9857-10A8C3C2B710}" type="datetimeFigureOut">
              <a:rPr lang="he-IL" smtClean="0"/>
              <a:t>ג'/כסלו/תשע"ו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3653739-2AC2-4BC2-BE73-D8BC427C6764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1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99592" y="1628800"/>
            <a:ext cx="8136904" cy="1470025"/>
          </a:xfrm>
        </p:spPr>
        <p:txBody>
          <a:bodyPr/>
          <a:lstStyle/>
          <a:p>
            <a:r>
              <a:rPr lang="he-IL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כָ</a:t>
            </a:r>
            <a:r>
              <a:rPr lang="he-IL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</a:t>
            </a:r>
            <a:r>
              <a:rPr lang="he-IL" sz="13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כַּ</a:t>
            </a:r>
            <a:r>
              <a:rPr lang="he-IL" sz="13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13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כְ</a:t>
            </a:r>
            <a:r>
              <a:rPr lang="he-IL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</a:t>
            </a:r>
            <a:r>
              <a:rPr lang="he-IL" sz="1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ךְ</a:t>
            </a:r>
            <a:r>
              <a:rPr lang="he-IL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13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חַ</a:t>
            </a:r>
            <a:endParaRPr lang="he-IL" sz="13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2400" b="1" dirty="0" smtClean="0"/>
              <a:t>הרימו את המדבקה הנכונה- מה בתמונה?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1418650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80728"/>
            <a:ext cx="3535834" cy="531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44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4218384" cy="421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7219048" cy="480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751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5288341" cy="399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מחבר חץ ישר 4"/>
          <p:cNvCxnSpPr/>
          <p:nvPr/>
        </p:nvCxnSpPr>
        <p:spPr>
          <a:xfrm>
            <a:off x="323528" y="3140968"/>
            <a:ext cx="3168352" cy="82043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73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453576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37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2"/>
            <a:ext cx="6156824" cy="34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842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4724498" cy="472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96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4441081" cy="397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מחבר חץ ישר 4"/>
          <p:cNvCxnSpPr/>
          <p:nvPr/>
        </p:nvCxnSpPr>
        <p:spPr>
          <a:xfrm flipH="1">
            <a:off x="5292080" y="332656"/>
            <a:ext cx="2592288" cy="25922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3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4006552" cy="400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14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4441081" cy="397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מחבר חץ ישר 4"/>
          <p:cNvCxnSpPr/>
          <p:nvPr/>
        </p:nvCxnSpPr>
        <p:spPr>
          <a:xfrm>
            <a:off x="1007604" y="934130"/>
            <a:ext cx="2376264" cy="201622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85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4455938" cy="44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46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226063" cy="391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24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4586808" cy="628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28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5618249" cy="420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מחבר חץ ישר 4"/>
          <p:cNvCxnSpPr/>
          <p:nvPr/>
        </p:nvCxnSpPr>
        <p:spPr>
          <a:xfrm flipV="1">
            <a:off x="1043608" y="5589240"/>
            <a:ext cx="1656184" cy="86409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10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6632"/>
            <a:ext cx="4327922" cy="650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024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4074368" cy="407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77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1124744"/>
            <a:ext cx="6312958" cy="473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מחבר חץ ישר 4"/>
          <p:cNvCxnSpPr/>
          <p:nvPr/>
        </p:nvCxnSpPr>
        <p:spPr>
          <a:xfrm flipV="1">
            <a:off x="5004048" y="4941168"/>
            <a:ext cx="1656184" cy="86409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876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0514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e-IL" sz="1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-Aram" panose="02010401010101010101" pitchFamily="2" charset="-79"/>
                <a:cs typeface="Guttman-Aram" panose="02010401010101010101" pitchFamily="2" charset="-79"/>
              </a:rPr>
              <a:t>כל הכבוד!!!!!!</a:t>
            </a:r>
            <a:endParaRPr lang="he-IL" sz="13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-Aram" panose="02010401010101010101" pitchFamily="2" charset="-79"/>
              <a:cs typeface="Guttman-Aram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0728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AutoShape 2" descr="תוצאת תמונה עבור כרית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5041443" cy="377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873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4751">
            <a:off x="1691680" y="1484784"/>
            <a:ext cx="6059689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39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35766"/>
            <a:ext cx="4032448" cy="537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מחבר חץ ישר 4"/>
          <p:cNvCxnSpPr/>
          <p:nvPr/>
        </p:nvCxnSpPr>
        <p:spPr>
          <a:xfrm flipH="1">
            <a:off x="5724128" y="2348880"/>
            <a:ext cx="2592288" cy="25922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97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3753"/>
            <a:ext cx="5525963" cy="489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98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2776"/>
            <a:ext cx="4067869" cy="406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531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0727"/>
            <a:ext cx="5850617" cy="500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16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9" t="8676" r="11318" b="9830"/>
          <a:stretch/>
        </p:blipFill>
        <p:spPr bwMode="auto">
          <a:xfrm>
            <a:off x="1611946" y="1052736"/>
            <a:ext cx="632997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56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TM02455596[[fn=אביב]]</Template>
  <TotalTime>258</TotalTime>
  <Words>11</Words>
  <Application>Microsoft Office PowerPoint</Application>
  <PresentationFormat>‫הצגה על המסך (4:3)</PresentationFormat>
  <Paragraphs>3</Paragraphs>
  <Slides>26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26</vt:i4>
      </vt:variant>
    </vt:vector>
  </HeadingPairs>
  <TitlesOfParts>
    <vt:vector size="34" baseType="lpstr">
      <vt:lpstr>Arial</vt:lpstr>
      <vt:lpstr>Courier New</vt:lpstr>
      <vt:lpstr>Guttman-Aram</vt:lpstr>
      <vt:lpstr>Tahoma</vt:lpstr>
      <vt:lpstr>Trebuchet MS</vt:lpstr>
      <vt:lpstr>Verdana</vt:lpstr>
      <vt:lpstr>Wingdings 2</vt:lpstr>
      <vt:lpstr>Spring</vt:lpstr>
      <vt:lpstr>כָ  כַּ כְ  ךְ חַ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 כ ך ח</dc:title>
  <dc:creator>CUSTOMER</dc:creator>
  <cp:lastModifiedBy>Daniel Ben-Yehuda</cp:lastModifiedBy>
  <cp:revision>17</cp:revision>
  <dcterms:created xsi:type="dcterms:W3CDTF">2015-11-10T16:33:31Z</dcterms:created>
  <dcterms:modified xsi:type="dcterms:W3CDTF">2015-11-15T12:28:23Z</dcterms:modified>
</cp:coreProperties>
</file>