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8CB79-3A83-464B-A753-E5BCE21B1F7A}" type="datetimeFigureOut">
              <a:rPr lang="he-IL" smtClean="0"/>
              <a:t>כ"ב/אלול/תשע"ו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D5EF-CB9D-41D6-9F95-A34500FCE66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8CB79-3A83-464B-A753-E5BCE21B1F7A}" type="datetimeFigureOut">
              <a:rPr lang="he-IL" smtClean="0"/>
              <a:t>כ"ב/אלול/תשע"ו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D5EF-CB9D-41D6-9F95-A34500FCE66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8CB79-3A83-464B-A753-E5BCE21B1F7A}" type="datetimeFigureOut">
              <a:rPr lang="he-IL" smtClean="0"/>
              <a:t>כ"ב/אלול/תשע"ו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D5EF-CB9D-41D6-9F95-A34500FCE66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8CB79-3A83-464B-A753-E5BCE21B1F7A}" type="datetimeFigureOut">
              <a:rPr lang="he-IL" smtClean="0"/>
              <a:t>כ"ב/אלול/תשע"ו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D5EF-CB9D-41D6-9F95-A34500FCE66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8CB79-3A83-464B-A753-E5BCE21B1F7A}" type="datetimeFigureOut">
              <a:rPr lang="he-IL" smtClean="0"/>
              <a:t>כ"ב/אלול/תשע"ו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D5EF-CB9D-41D6-9F95-A34500FCE66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8CB79-3A83-464B-A753-E5BCE21B1F7A}" type="datetimeFigureOut">
              <a:rPr lang="he-IL" smtClean="0"/>
              <a:t>כ"ב/אלול/תשע"ו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D5EF-CB9D-41D6-9F95-A34500FCE66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8CB79-3A83-464B-A753-E5BCE21B1F7A}" type="datetimeFigureOut">
              <a:rPr lang="he-IL" smtClean="0"/>
              <a:t>כ"ב/אלול/תשע"ו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D5EF-CB9D-41D6-9F95-A34500FCE66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8CB79-3A83-464B-A753-E5BCE21B1F7A}" type="datetimeFigureOut">
              <a:rPr lang="he-IL" smtClean="0"/>
              <a:t>כ"ב/אלול/תשע"ו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D5EF-CB9D-41D6-9F95-A34500FCE66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8CB79-3A83-464B-A753-E5BCE21B1F7A}" type="datetimeFigureOut">
              <a:rPr lang="he-IL" smtClean="0"/>
              <a:t>כ"ב/אלול/תשע"ו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D5EF-CB9D-41D6-9F95-A34500FCE66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8CB79-3A83-464B-A753-E5BCE21B1F7A}" type="datetimeFigureOut">
              <a:rPr lang="he-IL" smtClean="0"/>
              <a:t>כ"ב/אלול/תשע"ו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D5EF-CB9D-41D6-9F95-A34500FCE66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8CB79-3A83-464B-A753-E5BCE21B1F7A}" type="datetimeFigureOut">
              <a:rPr lang="he-IL" smtClean="0"/>
              <a:t>כ"ב/אלול/תשע"ו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1D5EF-CB9D-41D6-9F95-A34500FCE66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8CB79-3A83-464B-A753-E5BCE21B1F7A}" type="datetimeFigureOut">
              <a:rPr lang="he-IL" smtClean="0"/>
              <a:t>כ"ב/אלול/תשע"ו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1D5EF-CB9D-41D6-9F95-A34500FCE660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611560" y="764704"/>
            <a:ext cx="7853432" cy="43396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3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קראו את</a:t>
            </a:r>
          </a:p>
          <a:p>
            <a:pPr algn="ctr"/>
            <a:r>
              <a:rPr lang="he-IL" sz="13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המשפטים</a:t>
            </a:r>
            <a:endParaRPr lang="he-IL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תוצאת תמונה עבור אוטובוסי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348880"/>
            <a:ext cx="2185957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59832" y="2320384"/>
            <a:ext cx="324036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9600" b="1" dirty="0" smtClean="0"/>
              <a:t>בַּא </a:t>
            </a:r>
            <a:r>
              <a:rPr lang="en-US" sz="9600" b="1" dirty="0" smtClean="0"/>
              <a:t> </a:t>
            </a:r>
            <a:r>
              <a:rPr lang="he-IL" sz="9600" b="1" dirty="0" smtClean="0"/>
              <a:t>לַ</a:t>
            </a:r>
            <a:endParaRPr lang="he-IL" sz="9600" b="1" dirty="0"/>
          </a:p>
        </p:txBody>
      </p:sp>
      <p:pic>
        <p:nvPicPr>
          <p:cNvPr id="1028" name="Picture 4" descr="תוצאת תמונה עבור תחנה אוטובוס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44824"/>
            <a:ext cx="2964997" cy="2261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 descr="תוצאת תמונה עבור חייל מצויר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2050" name="Picture 2" descr="תוצאת תמונה עבור ילד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060848"/>
            <a:ext cx="1716493" cy="2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347864" y="2490518"/>
            <a:ext cx="324036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9600" b="1" dirty="0" smtClean="0"/>
              <a:t>בַּא </a:t>
            </a:r>
            <a:r>
              <a:rPr lang="en-US" sz="9600" b="1" dirty="0" smtClean="0"/>
              <a:t> </a:t>
            </a:r>
            <a:r>
              <a:rPr lang="he-IL" sz="9600" b="1" dirty="0" smtClean="0"/>
              <a:t>לַ</a:t>
            </a:r>
            <a:endParaRPr lang="he-IL" sz="9600" b="1" dirty="0"/>
          </a:p>
        </p:txBody>
      </p:sp>
      <p:pic>
        <p:nvPicPr>
          <p:cNvPr id="2052" name="Picture 4" descr="תוצאת תמונה עבור כיתה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076399"/>
            <a:ext cx="354330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 descr="תוצאת תמונה עבור חולצה מצוירת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5124" name="AutoShape 4" descr="תוצאת תמונה עבור חולצה מצוירת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3074" name="Picture 2" descr="תוצאת תמונה עבור כלב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204864"/>
            <a:ext cx="2081852" cy="240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תוצאת תמונה עבור מלונה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29678"/>
            <a:ext cx="3045049" cy="2958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347864" y="2490518"/>
            <a:ext cx="324036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9600" b="1" dirty="0" smtClean="0"/>
              <a:t>בַּא </a:t>
            </a:r>
            <a:r>
              <a:rPr lang="en-US" sz="9600" b="1" dirty="0" smtClean="0"/>
              <a:t> </a:t>
            </a:r>
            <a:r>
              <a:rPr lang="he-IL" sz="9600" b="1" dirty="0" smtClean="0"/>
              <a:t>לַ</a:t>
            </a:r>
            <a:endParaRPr lang="he-IL" sz="9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 descr="תוצאת תמונה עבור חלה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4100" name="AutoShape 4" descr="תוצאת תמונה עבור חלה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4102" name="AutoShape 6" descr="תוצאת תמונה עבור חלה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2411760" y="2490518"/>
            <a:ext cx="612068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9600" b="1" dirty="0" smtClean="0"/>
              <a:t>אָבַּא בַּא </a:t>
            </a:r>
            <a:r>
              <a:rPr lang="en-US" sz="9600" b="1" dirty="0" smtClean="0"/>
              <a:t> </a:t>
            </a:r>
            <a:r>
              <a:rPr lang="he-IL" sz="9600" b="1" dirty="0" smtClean="0"/>
              <a:t>לַ</a:t>
            </a:r>
            <a:endParaRPr lang="he-IL" sz="9600" b="1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2515413"/>
            <a:ext cx="2419350" cy="17526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תוצאת תמונה עבור עכבר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060848"/>
            <a:ext cx="2074107" cy="2293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347864" y="2490518"/>
            <a:ext cx="324036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9600" b="1" dirty="0" smtClean="0"/>
              <a:t>בַּא </a:t>
            </a:r>
            <a:r>
              <a:rPr lang="en-US" sz="9600" b="1" dirty="0" smtClean="0"/>
              <a:t> </a:t>
            </a:r>
            <a:r>
              <a:rPr lang="he-IL" sz="9600" b="1" dirty="0" smtClean="0"/>
              <a:t>לַ</a:t>
            </a:r>
            <a:endParaRPr lang="he-IL" sz="9600" b="1" dirty="0"/>
          </a:p>
        </p:txBody>
      </p:sp>
      <p:pic>
        <p:nvPicPr>
          <p:cNvPr id="5124" name="Picture 4" descr="תוצאת תמונה עבור גבינה צהובה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339" y="2708920"/>
            <a:ext cx="3459986" cy="1940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15</Words>
  <Application>Microsoft Office PowerPoint</Application>
  <PresentationFormat>‫הצגה על המסך (4:3)</PresentationFormat>
  <Paragraphs>7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ערכת נושא Office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יעל</dc:creator>
  <cp:lastModifiedBy>Daniel Ben-Yehuda</cp:lastModifiedBy>
  <cp:revision>9</cp:revision>
  <dcterms:created xsi:type="dcterms:W3CDTF">2016-09-11T18:46:27Z</dcterms:created>
  <dcterms:modified xsi:type="dcterms:W3CDTF">2016-09-25T08:43:27Z</dcterms:modified>
</cp:coreProperties>
</file>