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834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71477" y="396875"/>
            <a:ext cx="4849813" cy="84518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71477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797302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D3134-8933-4069-801E-B8B8489A7B25}" type="datetimeFigureOut">
              <a:rPr lang="he-IL" smtClean="0"/>
              <a:t>ז'/תשרי/תשע"ז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7B1EC-707C-41D5-B39B-0E7E14A0E0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/>
          <p:nvPr/>
        </p:nvSpPr>
        <p:spPr>
          <a:xfrm>
            <a:off x="5024436" y="214290"/>
            <a:ext cx="4786346" cy="36433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024438" y="285728"/>
            <a:ext cx="47863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avid" pitchFamily="34" charset="-79"/>
                <a:ea typeface="Calibri" pitchFamily="34" charset="0"/>
                <a:cs typeface="David" pitchFamily="34" charset="-79"/>
              </a:rPr>
              <a:t>לוֹטוֹ זָכָר-נְקֵבָה</a:t>
            </a:r>
            <a:endParaRPr kumimoji="0" lang="he-I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3264" y="263704"/>
            <a:ext cx="28575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בס"ד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8310585" y="114298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בָּא</a:t>
            </a:r>
          </a:p>
        </p:txBody>
      </p:sp>
      <p:sp>
        <p:nvSpPr>
          <p:cNvPr id="35" name="מלבן 34"/>
          <p:cNvSpPr/>
          <p:nvPr/>
        </p:nvSpPr>
        <p:spPr>
          <a:xfrm>
            <a:off x="8310561" y="257174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נָם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6" name="מלבן 35"/>
          <p:cNvSpPr/>
          <p:nvPr/>
        </p:nvSpPr>
        <p:spPr>
          <a:xfrm>
            <a:off x="6738949" y="114298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שָׁאַל</a:t>
            </a:r>
          </a:p>
        </p:txBody>
      </p:sp>
      <p:sp>
        <p:nvSpPr>
          <p:cNvPr id="37" name="מלבן 36"/>
          <p:cNvSpPr/>
          <p:nvPr/>
        </p:nvSpPr>
        <p:spPr>
          <a:xfrm>
            <a:off x="5167312" y="114298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חַלָּשׁ</a:t>
            </a:r>
          </a:p>
        </p:txBody>
      </p:sp>
      <p:sp>
        <p:nvSpPr>
          <p:cNvPr id="38" name="מלבן 37"/>
          <p:cNvSpPr/>
          <p:nvPr/>
        </p:nvSpPr>
        <p:spPr>
          <a:xfrm>
            <a:off x="5167312" y="257174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מָחַק</a:t>
            </a:r>
          </a:p>
        </p:txBody>
      </p:sp>
      <p:sp>
        <p:nvSpPr>
          <p:cNvPr id="39" name="מלבן 38"/>
          <p:cNvSpPr/>
          <p:nvPr/>
        </p:nvSpPr>
        <p:spPr>
          <a:xfrm>
            <a:off x="23778" y="214290"/>
            <a:ext cx="4786346" cy="36433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23778" y="285728"/>
            <a:ext cx="47863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avid" pitchFamily="34" charset="-79"/>
                <a:ea typeface="Calibri" pitchFamily="34" charset="0"/>
                <a:cs typeface="David" pitchFamily="34" charset="-79"/>
              </a:rPr>
              <a:t>לוֹטוֹ זָכָר-נְקֵבָה</a:t>
            </a:r>
            <a:endParaRPr kumimoji="0" lang="he-I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52605" y="263704"/>
            <a:ext cx="28575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בס"ד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3309926" y="114298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לָשׁ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3309903" y="257174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לָן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1738289" y="114298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נָח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7" name="מלבן 46"/>
          <p:cNvSpPr/>
          <p:nvPr/>
        </p:nvSpPr>
        <p:spPr>
          <a:xfrm>
            <a:off x="166654" y="114298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חַם</a:t>
            </a:r>
          </a:p>
        </p:txBody>
      </p:sp>
      <p:sp>
        <p:nvSpPr>
          <p:cNvPr id="48" name="מלבן 47"/>
          <p:cNvSpPr/>
          <p:nvPr/>
        </p:nvSpPr>
        <p:spPr>
          <a:xfrm>
            <a:off x="166654" y="257174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שָׁר</a:t>
            </a:r>
          </a:p>
        </p:txBody>
      </p:sp>
      <p:cxnSp>
        <p:nvCxnSpPr>
          <p:cNvPr id="50" name="מחבר ישר 49"/>
          <p:cNvCxnSpPr/>
          <p:nvPr/>
        </p:nvCxnSpPr>
        <p:spPr>
          <a:xfrm rot="10800000">
            <a:off x="0" y="4143380"/>
            <a:ext cx="99060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מלבן 50"/>
          <p:cNvSpPr/>
          <p:nvPr/>
        </p:nvSpPr>
        <p:spPr>
          <a:xfrm>
            <a:off x="7310358" y="435769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בָּאָה</a:t>
            </a:r>
          </a:p>
        </p:txBody>
      </p:sp>
      <p:sp>
        <p:nvSpPr>
          <p:cNvPr id="52" name="מלבן 51"/>
          <p:cNvSpPr/>
          <p:nvPr/>
        </p:nvSpPr>
        <p:spPr>
          <a:xfrm>
            <a:off x="7310358" y="5500702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נָחָה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3" name="מלבן 52"/>
          <p:cNvSpPr/>
          <p:nvPr/>
        </p:nvSpPr>
        <p:spPr>
          <a:xfrm>
            <a:off x="5953060" y="435769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שָׁרָה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4" name="מלבן 53"/>
          <p:cNvSpPr/>
          <p:nvPr/>
        </p:nvSpPr>
        <p:spPr>
          <a:xfrm>
            <a:off x="5953060" y="5500702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מָחֲקָה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5" name="מלבן 54"/>
          <p:cNvSpPr/>
          <p:nvPr/>
        </p:nvSpPr>
        <p:spPr>
          <a:xfrm>
            <a:off x="4595762" y="435769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חַלָּשָׁה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4595762" y="5500702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שָׁאֲלָה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7" name="מלבן 56"/>
          <p:cNvSpPr/>
          <p:nvPr/>
        </p:nvSpPr>
        <p:spPr>
          <a:xfrm>
            <a:off x="3238463" y="435769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נָמָה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8" name="מלבן 57"/>
          <p:cNvSpPr/>
          <p:nvPr/>
        </p:nvSpPr>
        <p:spPr>
          <a:xfrm>
            <a:off x="3238463" y="5500702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לָנָה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9" name="מלבן 58"/>
          <p:cNvSpPr/>
          <p:nvPr/>
        </p:nvSpPr>
        <p:spPr>
          <a:xfrm>
            <a:off x="1881167" y="4357694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לָשָׁה</a:t>
            </a:r>
            <a:endParaRPr lang="he-IL" sz="40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0" name="מלבן 59"/>
          <p:cNvSpPr/>
          <p:nvPr/>
        </p:nvSpPr>
        <p:spPr>
          <a:xfrm>
            <a:off x="1881167" y="5500702"/>
            <a:ext cx="135729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חַמָּה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772" y="1994548"/>
            <a:ext cx="1446475" cy="1863080"/>
          </a:xfrm>
          <a:prstGeom prst="rect">
            <a:avLst/>
          </a:prstGeom>
        </p:spPr>
      </p:pic>
      <p:pic>
        <p:nvPicPr>
          <p:cNvPr id="34" name="תמונה 3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325" y="1988840"/>
            <a:ext cx="1446475" cy="18630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27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David</vt:lpstr>
      <vt:lpstr>Times New Roman</vt:lpstr>
      <vt:lpstr>ערכת נושא Office</vt:lpstr>
      <vt:lpstr>מצגת של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מיכל</dc:creator>
  <cp:lastModifiedBy>Daniel Ben-Yehuda</cp:lastModifiedBy>
  <cp:revision>21</cp:revision>
  <dcterms:created xsi:type="dcterms:W3CDTF">2011-10-05T21:05:19Z</dcterms:created>
  <dcterms:modified xsi:type="dcterms:W3CDTF">2016-10-09T07:41:11Z</dcterms:modified>
</cp:coreProperties>
</file>