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2" d="100"/>
          <a:sy n="52" d="100"/>
        </p:scale>
        <p:origin x="2070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0673-6146-45EE-A266-A444AAB16AEB}" type="datetimeFigureOut">
              <a:rPr lang="he-IL" smtClean="0"/>
              <a:t>י"א/כסלו/תשע"ז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74327-B66B-41D2-B12D-311A0E81C81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108520" y="301288"/>
          <a:ext cx="6704856" cy="35715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34952"/>
                <a:gridCol w="2234952"/>
                <a:gridCol w="2234952"/>
              </a:tblGrid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פָּרָה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כְּלַבְלַב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דָּג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שַׁלְדָּג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צָב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זַמָּר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יַרְקָן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גַּנָּן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רַקְדָן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קַשׁ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טַבָּח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סַפָּר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16632" y="4693776"/>
          <a:ext cx="6704856" cy="35715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34952"/>
                <a:gridCol w="2234952"/>
                <a:gridCol w="2234952"/>
              </a:tblGrid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דַּוָּר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נַגָּר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חַמָּה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חַיָּט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שְׁטָר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צַנְחָן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מָחַק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בַּטָּטָה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פָּרָה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כְּלַבְלַב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דָּג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שַׁלְדָּג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108520" y="301288"/>
          <a:ext cx="6704856" cy="35715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34952"/>
                <a:gridCol w="2234952"/>
                <a:gridCol w="2234952"/>
              </a:tblGrid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שְׁטָר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צַנְחָן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קַשׁ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מָחַק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בַּטָּטָה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פָּרָה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כְּלַבְלַב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דָּג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שַׁלְדָּג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יַרְקָן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גַּנָּן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רַקְדָן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16632" y="4693776"/>
          <a:ext cx="6704856" cy="35715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34952"/>
                <a:gridCol w="2234952"/>
                <a:gridCol w="2234952"/>
              </a:tblGrid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צָב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זַמָּר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יַרְקָן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גַּנָּן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רַקְדָן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קַשׁ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טַבָּח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סַפָּר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דַּוָּר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נַגָּר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חַמָּה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חַיָּט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108520" y="301288"/>
          <a:ext cx="6704856" cy="35715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34952"/>
                <a:gridCol w="2234952"/>
                <a:gridCol w="2234952"/>
              </a:tblGrid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צָב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צַנְחָן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קַשׁ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גַּנָּן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בַּטָּטָה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פָּרָה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טַבָּח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דָּג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דַּוָּר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נַגָּר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רַקְדָן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חַיָּט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116632" y="4693776"/>
          <a:ext cx="6704856" cy="35715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34952"/>
                <a:gridCol w="2234952"/>
                <a:gridCol w="2234952"/>
              </a:tblGrid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צָב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זַמָּר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יַרְקָן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צַנְחָן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רַקְדָן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קַשׁ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בַּטָּטָה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סַפָּר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פָּרָה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898"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דָּג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חַמָּה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0" dirty="0" smtClean="0">
                          <a:solidFill>
                            <a:schemeClr val="tx1"/>
                          </a:solidFill>
                          <a:latin typeface="David" pitchFamily="34" charset="-79"/>
                          <a:cs typeface="David" pitchFamily="34" charset="-79"/>
                        </a:rPr>
                        <a:t>שַׁלְדָּג</a:t>
                      </a:r>
                      <a:endParaRPr lang="he-IL" sz="3200" b="0" dirty="0">
                        <a:solidFill>
                          <a:schemeClr val="tx1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75</Words>
  <Application>Microsoft Office PowerPoint</Application>
  <PresentationFormat>A4 Paper (210x297 mm)</PresentationFormat>
  <Paragraphs>72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David</vt:lpstr>
      <vt:lpstr>Times New Roman</vt:lpstr>
      <vt:lpstr>ערכת נושא Office</vt:lpstr>
      <vt:lpstr>מצגת של PowerPoint</vt:lpstr>
      <vt:lpstr>מצגת של PowerPoint</vt:lpstr>
      <vt:lpstr>מצגת של PowerPoint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מיכל</dc:creator>
  <cp:lastModifiedBy>Daniel Ben-Yehuda</cp:lastModifiedBy>
  <cp:revision>9</cp:revision>
  <dcterms:created xsi:type="dcterms:W3CDTF">2011-12-12T20:31:12Z</dcterms:created>
  <dcterms:modified xsi:type="dcterms:W3CDTF">2016-12-11T08:10:46Z</dcterms:modified>
</cp:coreProperties>
</file>