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59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089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286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197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374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934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381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796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1351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89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017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1C878-2B0C-4BE4-8A77-33AF4A74AA67}" type="datetimeFigureOut">
              <a:rPr lang="he-IL" smtClean="0"/>
              <a:pPr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97C63-6478-49FF-BA8F-0DA271A7DE1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814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99392"/>
            <a:ext cx="5931177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547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2013"/>
            <a:ext cx="6073598" cy="677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59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45"/>
            <a:ext cx="5785354" cy="678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166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772817"/>
            <a:ext cx="4006121" cy="457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-459432"/>
            <a:ext cx="6135798" cy="5338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07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36"/>
          <a:stretch>
            <a:fillRect/>
          </a:stretch>
        </p:blipFill>
        <p:spPr bwMode="auto">
          <a:xfrm>
            <a:off x="467544" y="2564904"/>
            <a:ext cx="4536504" cy="386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3"/>
          <a:stretch>
            <a:fillRect/>
          </a:stretch>
        </p:blipFill>
        <p:spPr bwMode="auto">
          <a:xfrm>
            <a:off x="4860032" y="764704"/>
            <a:ext cx="4032447" cy="4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32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" y="332656"/>
            <a:ext cx="6692086" cy="640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9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260648"/>
            <a:ext cx="7837329" cy="635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465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8580" y="104236"/>
            <a:ext cx="6289764" cy="675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335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482"/>
            <a:ext cx="6084168" cy="677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32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74545"/>
            <a:ext cx="6048672" cy="602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7369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-171400"/>
            <a:ext cx="5992564" cy="70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77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1305"/>
            <a:ext cx="5904656" cy="6444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837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14" b="5634"/>
          <a:stretch/>
        </p:blipFill>
        <p:spPr bwMode="auto">
          <a:xfrm>
            <a:off x="323528" y="332656"/>
            <a:ext cx="6750710" cy="619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96312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0</Words>
  <Application>Microsoft Office PowerPoint</Application>
  <PresentationFormat>‫הצגה על המסך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Daniel Ben-Yehuda</cp:lastModifiedBy>
  <cp:revision>8</cp:revision>
  <dcterms:created xsi:type="dcterms:W3CDTF">2014-08-12T18:29:46Z</dcterms:created>
  <dcterms:modified xsi:type="dcterms:W3CDTF">2016-09-25T08:53:29Z</dcterms:modified>
</cp:coreProperties>
</file>