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</p:sldIdLst>
  <p:sldSz cx="6858000" cy="9906000" type="A4"/>
  <p:notesSz cx="6761163" cy="9942513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סגנון ביניים 2 - הדגשה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52" d="100"/>
          <a:sy n="52" d="100"/>
        </p:scale>
        <p:origin x="2070" y="84"/>
      </p:cViewPr>
      <p:guideLst>
        <p:guide orient="horz" pos="312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514350" y="3077283"/>
            <a:ext cx="5829300" cy="2123369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9D134-C9EC-4F6E-BAD5-FE3F2061B05A}" type="datetimeFigureOut">
              <a:rPr lang="he-IL" smtClean="0"/>
              <a:t>כ"ז/חשון/תשע"ו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F5576-C943-4DE7-B1D1-C6BC71D43074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9D134-C9EC-4F6E-BAD5-FE3F2061B05A}" type="datetimeFigureOut">
              <a:rPr lang="he-IL" smtClean="0"/>
              <a:t>כ"ז/חשון/תשע"ו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F5576-C943-4DE7-B1D1-C6BC71D43074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4972050" y="396701"/>
            <a:ext cx="1543050" cy="8452202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342900" y="396701"/>
            <a:ext cx="4514850" cy="8452202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9D134-C9EC-4F6E-BAD5-FE3F2061B05A}" type="datetimeFigureOut">
              <a:rPr lang="he-IL" smtClean="0"/>
              <a:t>כ"ז/חשון/תשע"ו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F5576-C943-4DE7-B1D1-C6BC71D43074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9D134-C9EC-4F6E-BAD5-FE3F2061B05A}" type="datetimeFigureOut">
              <a:rPr lang="he-IL" smtClean="0"/>
              <a:t>כ"ז/חשון/תשע"ו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F5576-C943-4DE7-B1D1-C6BC71D43074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541735" y="6365522"/>
            <a:ext cx="5829300" cy="1967442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541735" y="4198587"/>
            <a:ext cx="5829300" cy="216693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9D134-C9EC-4F6E-BAD5-FE3F2061B05A}" type="datetimeFigureOut">
              <a:rPr lang="he-IL" smtClean="0"/>
              <a:t>כ"ז/חשון/תשע"ו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F5576-C943-4DE7-B1D1-C6BC71D43074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342900" y="2311402"/>
            <a:ext cx="3028950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3486150" y="2311402"/>
            <a:ext cx="3028950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9D134-C9EC-4F6E-BAD5-FE3F2061B05A}" type="datetimeFigureOut">
              <a:rPr lang="he-IL" smtClean="0"/>
              <a:t>כ"ז/חשון/תשע"ו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F5576-C943-4DE7-B1D1-C6BC71D43074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3483770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3483770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9D134-C9EC-4F6E-BAD5-FE3F2061B05A}" type="datetimeFigureOut">
              <a:rPr lang="he-IL" smtClean="0"/>
              <a:t>כ"ז/חשון/תשע"ו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F5576-C943-4DE7-B1D1-C6BC71D43074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9D134-C9EC-4F6E-BAD5-FE3F2061B05A}" type="datetimeFigureOut">
              <a:rPr lang="he-IL" smtClean="0"/>
              <a:t>כ"ז/חשון/תשע"ו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F5576-C943-4DE7-B1D1-C6BC71D43074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9D134-C9EC-4F6E-BAD5-FE3F2061B05A}" type="datetimeFigureOut">
              <a:rPr lang="he-IL" smtClean="0"/>
              <a:t>כ"ז/חשון/תשע"ו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F5576-C943-4DE7-B1D1-C6BC71D43074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342901" y="394406"/>
            <a:ext cx="2256235" cy="1678517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2681288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342901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9D134-C9EC-4F6E-BAD5-FE3F2061B05A}" type="datetimeFigureOut">
              <a:rPr lang="he-IL" smtClean="0"/>
              <a:t>כ"ז/חשון/תשע"ו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F5576-C943-4DE7-B1D1-C6BC71D43074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344216" y="6934201"/>
            <a:ext cx="4114800" cy="818622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344216" y="7752823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9D134-C9EC-4F6E-BAD5-FE3F2061B05A}" type="datetimeFigureOut">
              <a:rPr lang="he-IL" smtClean="0"/>
              <a:t>כ"ז/חשון/תשע"ו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F5576-C943-4DE7-B1D1-C6BC71D43074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342900" y="2311402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4914900" y="9181396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E9D134-C9EC-4F6E-BAD5-FE3F2061B05A}" type="datetimeFigureOut">
              <a:rPr lang="he-IL" smtClean="0"/>
              <a:t>כ"ז/חשון/תשע"ו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2343150" y="9181396"/>
            <a:ext cx="2171700" cy="527402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342900" y="9181396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2F5576-C943-4DE7-B1D1-C6BC71D43074}" type="slidenum">
              <a:rPr lang="he-IL" smtClean="0"/>
              <a:t>‹#›</a:t>
            </a:fld>
            <a:endParaRPr lang="he-I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071942" y="1"/>
            <a:ext cx="2786058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200" dirty="0" smtClean="0">
                <a:latin typeface="FrankRuehl" pitchFamily="34" charset="-79"/>
                <a:cs typeface="FrankRuehl" pitchFamily="34" charset="-79"/>
              </a:rPr>
              <a:t>בס"ד</a:t>
            </a:r>
            <a:endParaRPr lang="he-IL" sz="1200" dirty="0">
              <a:latin typeface="FrankRuehl" pitchFamily="34" charset="-79"/>
              <a:cs typeface="FrankRuehl" pitchFamily="34" charset="-79"/>
            </a:endParaRPr>
          </a:p>
        </p:txBody>
      </p:sp>
      <p:sp>
        <p:nvSpPr>
          <p:cNvPr id="5" name="מלבן 4"/>
          <p:cNvSpPr/>
          <p:nvPr/>
        </p:nvSpPr>
        <p:spPr>
          <a:xfrm>
            <a:off x="1" y="81945"/>
            <a:ext cx="68580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e-IL" sz="3200" dirty="0">
                <a:latin typeface="FrankRuehl" pitchFamily="34" charset="-79"/>
                <a:cs typeface="FrankRuehl" pitchFamily="34" charset="-79"/>
              </a:rPr>
              <a:t>הַרְכָּבַת מִשְׁפָּטִים</a:t>
            </a:r>
            <a:endParaRPr lang="en-US" sz="3200" dirty="0">
              <a:latin typeface="FrankRuehl" pitchFamily="34" charset="-79"/>
              <a:cs typeface="FrankRuehl" pitchFamily="34" charset="-79"/>
            </a:endParaRPr>
          </a:p>
        </p:txBody>
      </p:sp>
      <p:sp>
        <p:nvSpPr>
          <p:cNvPr id="6" name="מלבן 5"/>
          <p:cNvSpPr/>
          <p:nvPr/>
        </p:nvSpPr>
        <p:spPr>
          <a:xfrm>
            <a:off x="5143512" y="952472"/>
            <a:ext cx="1214446" cy="64294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7" name="מלבן 6"/>
          <p:cNvSpPr/>
          <p:nvPr/>
        </p:nvSpPr>
        <p:spPr>
          <a:xfrm>
            <a:off x="3643314" y="952472"/>
            <a:ext cx="1214446" cy="64294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8" name="מלבן 7"/>
          <p:cNvSpPr/>
          <p:nvPr/>
        </p:nvSpPr>
        <p:spPr>
          <a:xfrm>
            <a:off x="2143116" y="952472"/>
            <a:ext cx="1214446" cy="64294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9" name="מלבן 8"/>
          <p:cNvSpPr/>
          <p:nvPr/>
        </p:nvSpPr>
        <p:spPr>
          <a:xfrm>
            <a:off x="642918" y="952472"/>
            <a:ext cx="1214446" cy="64294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0" name="TextBox 9"/>
          <p:cNvSpPr txBox="1"/>
          <p:nvPr/>
        </p:nvSpPr>
        <p:spPr>
          <a:xfrm>
            <a:off x="428604" y="1693111"/>
            <a:ext cx="6000768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400" dirty="0" smtClean="0"/>
              <a:t>____________________________________________________________________</a:t>
            </a:r>
            <a:endParaRPr lang="he-IL" sz="2400" dirty="0"/>
          </a:p>
        </p:txBody>
      </p:sp>
      <p:sp>
        <p:nvSpPr>
          <p:cNvPr id="11" name="מלבן 10"/>
          <p:cNvSpPr/>
          <p:nvPr/>
        </p:nvSpPr>
        <p:spPr>
          <a:xfrm>
            <a:off x="5143512" y="3238488"/>
            <a:ext cx="1214446" cy="64294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2" name="מלבן 11"/>
          <p:cNvSpPr/>
          <p:nvPr/>
        </p:nvSpPr>
        <p:spPr>
          <a:xfrm>
            <a:off x="3643314" y="3238488"/>
            <a:ext cx="1214446" cy="64294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3" name="מלבן 12"/>
          <p:cNvSpPr/>
          <p:nvPr/>
        </p:nvSpPr>
        <p:spPr>
          <a:xfrm>
            <a:off x="2143116" y="3238488"/>
            <a:ext cx="1214446" cy="64294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4" name="מלבן 13"/>
          <p:cNvSpPr/>
          <p:nvPr/>
        </p:nvSpPr>
        <p:spPr>
          <a:xfrm>
            <a:off x="642918" y="3238488"/>
            <a:ext cx="1214446" cy="64294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5" name="TextBox 14"/>
          <p:cNvSpPr txBox="1"/>
          <p:nvPr/>
        </p:nvSpPr>
        <p:spPr>
          <a:xfrm>
            <a:off x="428604" y="3979127"/>
            <a:ext cx="6000768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400" dirty="0" smtClean="0"/>
              <a:t>____________________________________________________________________</a:t>
            </a:r>
            <a:endParaRPr lang="he-IL" sz="2400" dirty="0"/>
          </a:p>
        </p:txBody>
      </p:sp>
      <p:sp>
        <p:nvSpPr>
          <p:cNvPr id="16" name="מלבן 15"/>
          <p:cNvSpPr/>
          <p:nvPr/>
        </p:nvSpPr>
        <p:spPr>
          <a:xfrm>
            <a:off x="5143512" y="5524504"/>
            <a:ext cx="1214446" cy="64294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7" name="מלבן 16"/>
          <p:cNvSpPr/>
          <p:nvPr/>
        </p:nvSpPr>
        <p:spPr>
          <a:xfrm>
            <a:off x="3643314" y="5524504"/>
            <a:ext cx="1214446" cy="64294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8" name="מלבן 17"/>
          <p:cNvSpPr/>
          <p:nvPr/>
        </p:nvSpPr>
        <p:spPr>
          <a:xfrm>
            <a:off x="2143116" y="5524504"/>
            <a:ext cx="1214446" cy="64294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9" name="מלבן 18"/>
          <p:cNvSpPr/>
          <p:nvPr/>
        </p:nvSpPr>
        <p:spPr>
          <a:xfrm>
            <a:off x="642918" y="5524504"/>
            <a:ext cx="1214446" cy="64294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0" name="TextBox 19"/>
          <p:cNvSpPr txBox="1"/>
          <p:nvPr/>
        </p:nvSpPr>
        <p:spPr>
          <a:xfrm>
            <a:off x="428604" y="6265143"/>
            <a:ext cx="6000768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400" dirty="0" smtClean="0"/>
              <a:t>____________________________________________________________________</a:t>
            </a:r>
            <a:endParaRPr lang="he-IL" sz="2400" dirty="0"/>
          </a:p>
        </p:txBody>
      </p:sp>
      <p:sp>
        <p:nvSpPr>
          <p:cNvPr id="21" name="מלבן 20"/>
          <p:cNvSpPr/>
          <p:nvPr/>
        </p:nvSpPr>
        <p:spPr>
          <a:xfrm>
            <a:off x="5143512" y="7810520"/>
            <a:ext cx="1214446" cy="64294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2" name="מלבן 21"/>
          <p:cNvSpPr/>
          <p:nvPr/>
        </p:nvSpPr>
        <p:spPr>
          <a:xfrm>
            <a:off x="3643314" y="7810520"/>
            <a:ext cx="1214446" cy="64294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3" name="מלבן 22"/>
          <p:cNvSpPr/>
          <p:nvPr/>
        </p:nvSpPr>
        <p:spPr>
          <a:xfrm>
            <a:off x="2143116" y="7810520"/>
            <a:ext cx="1214446" cy="64294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4" name="מלבן 23"/>
          <p:cNvSpPr/>
          <p:nvPr/>
        </p:nvSpPr>
        <p:spPr>
          <a:xfrm>
            <a:off x="642918" y="7810520"/>
            <a:ext cx="1214446" cy="64294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5" name="TextBox 24"/>
          <p:cNvSpPr txBox="1"/>
          <p:nvPr/>
        </p:nvSpPr>
        <p:spPr>
          <a:xfrm>
            <a:off x="428604" y="8551159"/>
            <a:ext cx="6000768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400" dirty="0" smtClean="0"/>
              <a:t>____________________________________________________________________</a:t>
            </a:r>
            <a:endParaRPr lang="he-IL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071942" y="1"/>
            <a:ext cx="2786058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200" dirty="0" smtClean="0">
                <a:latin typeface="FrankRuehl" pitchFamily="34" charset="-79"/>
                <a:cs typeface="FrankRuehl" pitchFamily="34" charset="-79"/>
              </a:rPr>
              <a:t>בס"ד</a:t>
            </a:r>
            <a:endParaRPr lang="he-IL" sz="1200" dirty="0">
              <a:latin typeface="FrankRuehl" pitchFamily="34" charset="-79"/>
              <a:cs typeface="FrankRuehl" pitchFamily="34" charset="-79"/>
            </a:endParaRPr>
          </a:p>
        </p:txBody>
      </p:sp>
      <p:sp>
        <p:nvSpPr>
          <p:cNvPr id="5" name="מלבן 4"/>
          <p:cNvSpPr/>
          <p:nvPr/>
        </p:nvSpPr>
        <p:spPr>
          <a:xfrm>
            <a:off x="1" y="81945"/>
            <a:ext cx="68580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e-IL" sz="3200" dirty="0">
                <a:latin typeface="FrankRuehl" pitchFamily="34" charset="-79"/>
                <a:cs typeface="FrankRuehl" pitchFamily="34" charset="-79"/>
              </a:rPr>
              <a:t>הַרְכָּבַת מִשְׁפָּטִים</a:t>
            </a:r>
            <a:endParaRPr lang="en-US" sz="3200" dirty="0">
              <a:latin typeface="FrankRuehl" pitchFamily="34" charset="-79"/>
              <a:cs typeface="FrankRuehl" pitchFamily="34" charset="-79"/>
            </a:endParaRPr>
          </a:p>
        </p:txBody>
      </p:sp>
      <p:graphicFrame>
        <p:nvGraphicFramePr>
          <p:cNvPr id="26" name="טבלה 2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5021641"/>
              </p:ext>
            </p:extLst>
          </p:nvPr>
        </p:nvGraphicFramePr>
        <p:xfrm>
          <a:off x="500042" y="1095348"/>
          <a:ext cx="5953145" cy="8358246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190629"/>
                <a:gridCol w="1190629"/>
                <a:gridCol w="1190629"/>
                <a:gridCol w="1190629"/>
                <a:gridCol w="1190629"/>
              </a:tblGrid>
              <a:tr h="642942">
                <a:tc>
                  <a:txBody>
                    <a:bodyPr/>
                    <a:lstStyle/>
                    <a:p>
                      <a:pPr algn="ctr" rtl="1"/>
                      <a:r>
                        <a:rPr lang="he-IL" sz="2800" b="0" dirty="0" smtClean="0">
                          <a:solidFill>
                            <a:sysClr val="windowText" lastClr="000000"/>
                          </a:solidFill>
                          <a:latin typeface="FrankRuehl" pitchFamily="34" charset="-79"/>
                          <a:cs typeface="FrankRuehl" pitchFamily="34" charset="-79"/>
                        </a:rPr>
                        <a:t>חָנָן</a:t>
                      </a:r>
                      <a:endParaRPr lang="he-IL" sz="2800" b="0" dirty="0">
                        <a:solidFill>
                          <a:sysClr val="windowText" lastClr="000000"/>
                        </a:solidFill>
                        <a:latin typeface="FrankRuehl" pitchFamily="34" charset="-79"/>
                        <a:cs typeface="FrankRuehl" pitchFamily="34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2800" b="0" dirty="0" smtClean="0">
                          <a:solidFill>
                            <a:sysClr val="windowText" lastClr="000000"/>
                          </a:solidFill>
                          <a:latin typeface="FrankRuehl" pitchFamily="34" charset="-79"/>
                          <a:cs typeface="FrankRuehl" pitchFamily="34" charset="-79"/>
                        </a:rPr>
                        <a:t>רַם</a:t>
                      </a:r>
                      <a:endParaRPr lang="he-IL" sz="2800" b="0" dirty="0">
                        <a:solidFill>
                          <a:sysClr val="windowText" lastClr="000000"/>
                        </a:solidFill>
                        <a:latin typeface="FrankRuehl" pitchFamily="34" charset="-79"/>
                        <a:cs typeface="FrankRuehl" pitchFamily="34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2800" b="0" dirty="0" smtClean="0">
                          <a:solidFill>
                            <a:sysClr val="windowText" lastClr="000000"/>
                          </a:solidFill>
                          <a:latin typeface="FrankRuehl" pitchFamily="34" charset="-79"/>
                          <a:cs typeface="FrankRuehl" pitchFamily="34" charset="-79"/>
                        </a:rPr>
                        <a:t>חָנָה</a:t>
                      </a:r>
                      <a:endParaRPr lang="he-IL" sz="2800" b="0" dirty="0">
                        <a:solidFill>
                          <a:sysClr val="windowText" lastClr="000000"/>
                        </a:solidFill>
                        <a:latin typeface="FrankRuehl" pitchFamily="34" charset="-79"/>
                        <a:cs typeface="FrankRuehl" pitchFamily="34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2800" b="0" dirty="0" smtClean="0">
                          <a:solidFill>
                            <a:sysClr val="windowText" lastClr="000000"/>
                          </a:solidFill>
                          <a:latin typeface="FrankRuehl" pitchFamily="34" charset="-79"/>
                          <a:cs typeface="FrankRuehl" pitchFamily="34" charset="-79"/>
                        </a:rPr>
                        <a:t>חַנָה</a:t>
                      </a:r>
                      <a:endParaRPr lang="he-IL" sz="2800" b="0" dirty="0">
                        <a:solidFill>
                          <a:sysClr val="windowText" lastClr="000000"/>
                        </a:solidFill>
                        <a:latin typeface="FrankRuehl" pitchFamily="34" charset="-79"/>
                        <a:cs typeface="FrankRuehl" pitchFamily="34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2800" b="0" dirty="0" smtClean="0">
                          <a:solidFill>
                            <a:sysClr val="windowText" lastClr="000000"/>
                          </a:solidFill>
                          <a:latin typeface="FrankRuehl" pitchFamily="34" charset="-79"/>
                          <a:cs typeface="FrankRuehl" pitchFamily="34" charset="-79"/>
                        </a:rPr>
                        <a:t>רָם</a:t>
                      </a:r>
                      <a:endParaRPr lang="he-IL" sz="2800" b="0" dirty="0">
                        <a:solidFill>
                          <a:sysClr val="windowText" lastClr="000000"/>
                        </a:solidFill>
                        <a:latin typeface="FrankRuehl" pitchFamily="34" charset="-79"/>
                        <a:cs typeface="FrankRuehl" pitchFamily="34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42942">
                <a:tc>
                  <a:txBody>
                    <a:bodyPr/>
                    <a:lstStyle/>
                    <a:p>
                      <a:pPr algn="ctr" rtl="1"/>
                      <a:r>
                        <a:rPr lang="he-IL" sz="2800" b="0" dirty="0" smtClean="0">
                          <a:solidFill>
                            <a:sysClr val="windowText" lastClr="000000"/>
                          </a:solidFill>
                          <a:latin typeface="FrankRuehl" pitchFamily="34" charset="-79"/>
                          <a:cs typeface="FrankRuehl" pitchFamily="34" charset="-79"/>
                        </a:rPr>
                        <a:t>רָן</a:t>
                      </a:r>
                      <a:endParaRPr lang="he-IL" sz="2800" b="0" dirty="0">
                        <a:solidFill>
                          <a:sysClr val="windowText" lastClr="000000"/>
                        </a:solidFill>
                        <a:latin typeface="FrankRuehl" pitchFamily="34" charset="-79"/>
                        <a:cs typeface="FrankRuehl" pitchFamily="34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2800" b="0" dirty="0" smtClean="0">
                          <a:solidFill>
                            <a:sysClr val="windowText" lastClr="000000"/>
                          </a:solidFill>
                          <a:latin typeface="FrankRuehl" pitchFamily="34" charset="-79"/>
                          <a:cs typeface="FrankRuehl" pitchFamily="34" charset="-79"/>
                        </a:rPr>
                        <a:t>אַבָּא</a:t>
                      </a:r>
                      <a:endParaRPr lang="he-IL" sz="2800" b="0" dirty="0">
                        <a:solidFill>
                          <a:sysClr val="windowText" lastClr="000000"/>
                        </a:solidFill>
                        <a:latin typeface="FrankRuehl" pitchFamily="34" charset="-79"/>
                        <a:cs typeface="FrankRuehl" pitchFamily="34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2800" b="0" dirty="0" smtClean="0">
                          <a:solidFill>
                            <a:sysClr val="windowText" lastClr="000000"/>
                          </a:solidFill>
                          <a:latin typeface="FrankRuehl" pitchFamily="34" charset="-79"/>
                          <a:cs typeface="FrankRuehl" pitchFamily="34" charset="-79"/>
                        </a:rPr>
                        <a:t>רָמָה</a:t>
                      </a:r>
                      <a:endParaRPr lang="he-IL" sz="2800" b="0" dirty="0">
                        <a:solidFill>
                          <a:sysClr val="windowText" lastClr="000000"/>
                        </a:solidFill>
                        <a:latin typeface="FrankRuehl" pitchFamily="34" charset="-79"/>
                        <a:cs typeface="FrankRuehl" pitchFamily="34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2800" b="0" dirty="0" smtClean="0">
                          <a:solidFill>
                            <a:sysClr val="windowText" lastClr="000000"/>
                          </a:solidFill>
                          <a:latin typeface="FrankRuehl" pitchFamily="34" charset="-79"/>
                          <a:cs typeface="FrankRuehl" pitchFamily="34" charset="-79"/>
                        </a:rPr>
                        <a:t>לָקַח</a:t>
                      </a:r>
                      <a:endParaRPr lang="he-IL" sz="2800" b="0" dirty="0">
                        <a:solidFill>
                          <a:sysClr val="windowText" lastClr="000000"/>
                        </a:solidFill>
                        <a:latin typeface="FrankRuehl" pitchFamily="34" charset="-79"/>
                        <a:cs typeface="FrankRuehl" pitchFamily="34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2800" b="0" dirty="0" smtClean="0">
                          <a:solidFill>
                            <a:sysClr val="windowText" lastClr="000000"/>
                          </a:solidFill>
                          <a:latin typeface="FrankRuehl" pitchFamily="34" charset="-79"/>
                          <a:cs typeface="FrankRuehl" pitchFamily="34" charset="-79"/>
                        </a:rPr>
                        <a:t>לָקחַה</a:t>
                      </a:r>
                      <a:endParaRPr lang="he-IL" sz="2800" b="0" dirty="0">
                        <a:solidFill>
                          <a:sysClr val="windowText" lastClr="000000"/>
                        </a:solidFill>
                        <a:latin typeface="FrankRuehl" pitchFamily="34" charset="-79"/>
                        <a:cs typeface="FrankRuehl" pitchFamily="34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42942">
                <a:tc>
                  <a:txBody>
                    <a:bodyPr/>
                    <a:lstStyle/>
                    <a:p>
                      <a:pPr algn="ctr" rtl="1"/>
                      <a:r>
                        <a:rPr lang="he-IL" sz="2800" b="0" dirty="0" smtClean="0">
                          <a:solidFill>
                            <a:sysClr val="windowText" lastClr="000000"/>
                          </a:solidFill>
                          <a:latin typeface="FrankRuehl" pitchFamily="34" charset="-79"/>
                          <a:cs typeface="FrankRuehl" pitchFamily="34" charset="-79"/>
                        </a:rPr>
                        <a:t>קָנַה</a:t>
                      </a:r>
                      <a:endParaRPr lang="he-IL" sz="2800" b="0" dirty="0">
                        <a:solidFill>
                          <a:sysClr val="windowText" lastClr="000000"/>
                        </a:solidFill>
                        <a:latin typeface="FrankRuehl" pitchFamily="34" charset="-79"/>
                        <a:cs typeface="FrankRuehl" pitchFamily="34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2800" b="0" dirty="0" smtClean="0">
                          <a:solidFill>
                            <a:sysClr val="windowText" lastClr="000000"/>
                          </a:solidFill>
                          <a:latin typeface="FrankRuehl" pitchFamily="34" charset="-79"/>
                          <a:cs typeface="FrankRuehl" pitchFamily="34" charset="-79"/>
                        </a:rPr>
                        <a:t>קָנַה</a:t>
                      </a:r>
                      <a:endParaRPr lang="he-IL" sz="2800" b="0" dirty="0">
                        <a:solidFill>
                          <a:sysClr val="windowText" lastClr="000000"/>
                        </a:solidFill>
                        <a:latin typeface="FrankRuehl" pitchFamily="34" charset="-79"/>
                        <a:cs typeface="FrankRuehl" pitchFamily="34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2800" b="0" dirty="0" smtClean="0">
                          <a:solidFill>
                            <a:sysClr val="windowText" lastClr="000000"/>
                          </a:solidFill>
                          <a:latin typeface="FrankRuehl" pitchFamily="34" charset="-79"/>
                          <a:cs typeface="FrankRuehl" pitchFamily="34" charset="-79"/>
                        </a:rPr>
                        <a:t>רָאָה</a:t>
                      </a:r>
                      <a:endParaRPr lang="he-IL" sz="2800" b="0" dirty="0">
                        <a:solidFill>
                          <a:sysClr val="windowText" lastClr="000000"/>
                        </a:solidFill>
                        <a:latin typeface="FrankRuehl" pitchFamily="34" charset="-79"/>
                        <a:cs typeface="FrankRuehl" pitchFamily="34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2800" b="0" dirty="0" smtClean="0">
                          <a:solidFill>
                            <a:sysClr val="windowText" lastClr="000000"/>
                          </a:solidFill>
                          <a:latin typeface="FrankRuehl" pitchFamily="34" charset="-79"/>
                          <a:cs typeface="FrankRuehl" pitchFamily="34" charset="-79"/>
                        </a:rPr>
                        <a:t>שָׁר</a:t>
                      </a:r>
                      <a:endParaRPr lang="he-IL" sz="2800" b="0" dirty="0">
                        <a:solidFill>
                          <a:sysClr val="windowText" lastClr="000000"/>
                        </a:solidFill>
                        <a:latin typeface="FrankRuehl" pitchFamily="34" charset="-79"/>
                        <a:cs typeface="FrankRuehl" pitchFamily="34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2800" b="0" dirty="0" smtClean="0">
                          <a:solidFill>
                            <a:sysClr val="windowText" lastClr="000000"/>
                          </a:solidFill>
                          <a:latin typeface="FrankRuehl" pitchFamily="34" charset="-79"/>
                          <a:cs typeface="FrankRuehl" pitchFamily="34" charset="-79"/>
                        </a:rPr>
                        <a:t>שָׁרָה</a:t>
                      </a:r>
                      <a:endParaRPr lang="he-IL" sz="2800" b="0" dirty="0">
                        <a:solidFill>
                          <a:sysClr val="windowText" lastClr="000000"/>
                        </a:solidFill>
                        <a:latin typeface="FrankRuehl" pitchFamily="34" charset="-79"/>
                        <a:cs typeface="FrankRuehl" pitchFamily="34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42942">
                <a:tc>
                  <a:txBody>
                    <a:bodyPr/>
                    <a:lstStyle/>
                    <a:p>
                      <a:pPr algn="ctr" rtl="1"/>
                      <a:r>
                        <a:rPr lang="he-IL" sz="2800" b="0" dirty="0" smtClean="0">
                          <a:solidFill>
                            <a:sysClr val="windowText" lastClr="000000"/>
                          </a:solidFill>
                          <a:latin typeface="FrankRuehl" pitchFamily="34" charset="-79"/>
                          <a:cs typeface="FrankRuehl" pitchFamily="34" charset="-79"/>
                        </a:rPr>
                        <a:t>קָרָה</a:t>
                      </a:r>
                      <a:endParaRPr lang="he-IL" sz="2800" b="0" dirty="0">
                        <a:solidFill>
                          <a:sysClr val="windowText" lastClr="000000"/>
                        </a:solidFill>
                        <a:latin typeface="FrankRuehl" pitchFamily="34" charset="-79"/>
                        <a:cs typeface="FrankRuehl" pitchFamily="34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2800" b="0" dirty="0" smtClean="0">
                          <a:solidFill>
                            <a:sysClr val="windowText" lastClr="000000"/>
                          </a:solidFill>
                          <a:latin typeface="FrankRuehl" pitchFamily="34" charset="-79"/>
                          <a:cs typeface="FrankRuehl" pitchFamily="34" charset="-79"/>
                        </a:rPr>
                        <a:t>בַּנָנָה</a:t>
                      </a:r>
                      <a:endParaRPr lang="he-IL" sz="2800" b="0" dirty="0">
                        <a:solidFill>
                          <a:sysClr val="windowText" lastClr="000000"/>
                        </a:solidFill>
                        <a:latin typeface="FrankRuehl" pitchFamily="34" charset="-79"/>
                        <a:cs typeface="FrankRuehl" pitchFamily="34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2800" b="0" dirty="0" smtClean="0">
                          <a:solidFill>
                            <a:sysClr val="windowText" lastClr="000000"/>
                          </a:solidFill>
                          <a:latin typeface="FrankRuehl" pitchFamily="34" charset="-79"/>
                          <a:cs typeface="FrankRuehl" pitchFamily="34" charset="-79"/>
                        </a:rPr>
                        <a:t>גַמְבָּה</a:t>
                      </a:r>
                      <a:endParaRPr lang="he-IL" sz="2800" b="0" dirty="0">
                        <a:solidFill>
                          <a:sysClr val="windowText" lastClr="000000"/>
                        </a:solidFill>
                        <a:latin typeface="FrankRuehl" pitchFamily="34" charset="-79"/>
                        <a:cs typeface="FrankRuehl" pitchFamily="34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2800" b="0" dirty="0" smtClean="0">
                          <a:solidFill>
                            <a:sysClr val="windowText" lastClr="000000"/>
                          </a:solidFill>
                          <a:latin typeface="FrankRuehl" pitchFamily="34" charset="-79"/>
                          <a:cs typeface="FrankRuehl" pitchFamily="34" charset="-79"/>
                        </a:rPr>
                        <a:t>נָחָשׁ</a:t>
                      </a:r>
                      <a:endParaRPr lang="he-IL" sz="2800" b="0" dirty="0">
                        <a:solidFill>
                          <a:sysClr val="windowText" lastClr="000000"/>
                        </a:solidFill>
                        <a:latin typeface="FrankRuehl" pitchFamily="34" charset="-79"/>
                        <a:cs typeface="FrankRuehl" pitchFamily="34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2800" b="0" dirty="0" smtClean="0">
                          <a:solidFill>
                            <a:sysClr val="windowText" lastClr="000000"/>
                          </a:solidFill>
                          <a:latin typeface="FrankRuehl" pitchFamily="34" charset="-79"/>
                          <a:cs typeface="FrankRuehl" pitchFamily="34" charset="-79"/>
                        </a:rPr>
                        <a:t>לַנָחַל</a:t>
                      </a:r>
                      <a:endParaRPr lang="he-IL" sz="2800" b="0" dirty="0">
                        <a:solidFill>
                          <a:sysClr val="windowText" lastClr="000000"/>
                        </a:solidFill>
                        <a:latin typeface="FrankRuehl" pitchFamily="34" charset="-79"/>
                        <a:cs typeface="FrankRuehl" pitchFamily="34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42942">
                <a:tc>
                  <a:txBody>
                    <a:bodyPr/>
                    <a:lstStyle/>
                    <a:p>
                      <a:pPr algn="ctr" rtl="1"/>
                      <a:r>
                        <a:rPr lang="he-IL" sz="2800" b="0" dirty="0" smtClean="0">
                          <a:solidFill>
                            <a:sysClr val="windowText" lastClr="000000"/>
                          </a:solidFill>
                          <a:latin typeface="FrankRuehl" pitchFamily="34" charset="-79"/>
                          <a:cs typeface="FrankRuehl" pitchFamily="34" charset="-79"/>
                        </a:rPr>
                        <a:t>לָנָהָר</a:t>
                      </a:r>
                      <a:endParaRPr lang="he-IL" sz="2800" b="0" dirty="0">
                        <a:solidFill>
                          <a:sysClr val="windowText" lastClr="000000"/>
                        </a:solidFill>
                        <a:latin typeface="FrankRuehl" pitchFamily="34" charset="-79"/>
                        <a:cs typeface="FrankRuehl" pitchFamily="34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800" b="0" dirty="0" smtClean="0">
                          <a:solidFill>
                            <a:sysClr val="windowText" lastClr="000000"/>
                          </a:solidFill>
                          <a:latin typeface="FrankRuehl" pitchFamily="34" charset="-79"/>
                          <a:cs typeface="FrankRuehl" pitchFamily="34" charset="-79"/>
                        </a:rPr>
                        <a:t> </a:t>
                      </a:r>
                      <a:r>
                        <a:rPr lang="he-IL" sz="2800" b="0" dirty="0" smtClean="0">
                          <a:solidFill>
                            <a:sysClr val="windowText" lastClr="000000"/>
                          </a:solidFill>
                          <a:latin typeface="FrankRuehl" pitchFamily="34" charset="-79"/>
                          <a:cs typeface="FrankRuehl" pitchFamily="34" charset="-79"/>
                        </a:rPr>
                        <a:t>שָׁלַח</a:t>
                      </a:r>
                      <a:endParaRPr lang="he-IL" sz="2800" b="0" dirty="0">
                        <a:solidFill>
                          <a:sysClr val="windowText" lastClr="000000"/>
                        </a:solidFill>
                        <a:latin typeface="FrankRuehl" pitchFamily="34" charset="-79"/>
                        <a:cs typeface="FrankRuehl" pitchFamily="34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2800" b="0" dirty="0" smtClean="0">
                          <a:solidFill>
                            <a:sysClr val="windowText" lastClr="000000"/>
                          </a:solidFill>
                          <a:latin typeface="FrankRuehl" pitchFamily="34" charset="-79"/>
                          <a:cs typeface="FrankRuehl" pitchFamily="34" charset="-79"/>
                        </a:rPr>
                        <a:t>שָׁלחָה</a:t>
                      </a:r>
                      <a:endParaRPr lang="he-IL" sz="2800" b="0" dirty="0">
                        <a:solidFill>
                          <a:sysClr val="windowText" lastClr="000000"/>
                        </a:solidFill>
                        <a:latin typeface="FrankRuehl" pitchFamily="34" charset="-79"/>
                        <a:cs typeface="FrankRuehl" pitchFamily="34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2800" b="0" dirty="0" smtClean="0">
                          <a:solidFill>
                            <a:sysClr val="windowText" lastClr="000000"/>
                          </a:solidFill>
                          <a:latin typeface="FrankRuehl" pitchFamily="34" charset="-79"/>
                          <a:cs typeface="FrankRuehl" pitchFamily="34" charset="-79"/>
                        </a:rPr>
                        <a:t>נָח</a:t>
                      </a:r>
                      <a:endParaRPr lang="he-IL" sz="2800" b="0" dirty="0">
                        <a:solidFill>
                          <a:sysClr val="windowText" lastClr="000000"/>
                        </a:solidFill>
                        <a:latin typeface="FrankRuehl" pitchFamily="34" charset="-79"/>
                        <a:cs typeface="FrankRuehl" pitchFamily="34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2800" b="0" dirty="0" smtClean="0">
                          <a:solidFill>
                            <a:sysClr val="windowText" lastClr="000000"/>
                          </a:solidFill>
                          <a:latin typeface="FrankRuehl" pitchFamily="34" charset="-79"/>
                          <a:cs typeface="FrankRuehl" pitchFamily="34" charset="-79"/>
                        </a:rPr>
                        <a:t>נָחָה</a:t>
                      </a:r>
                      <a:endParaRPr lang="he-IL" sz="2800" b="0" dirty="0">
                        <a:solidFill>
                          <a:sysClr val="windowText" lastClr="000000"/>
                        </a:solidFill>
                        <a:latin typeface="FrankRuehl" pitchFamily="34" charset="-79"/>
                        <a:cs typeface="FrankRuehl" pitchFamily="34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42942">
                <a:tc>
                  <a:txBody>
                    <a:bodyPr/>
                    <a:lstStyle/>
                    <a:p>
                      <a:pPr algn="ctr" rtl="1"/>
                      <a:r>
                        <a:rPr lang="he-IL" sz="2800" b="0" dirty="0" smtClean="0">
                          <a:solidFill>
                            <a:sysClr val="windowText" lastClr="000000"/>
                          </a:solidFill>
                          <a:latin typeface="FrankRuehl" pitchFamily="34" charset="-79"/>
                          <a:cs typeface="FrankRuehl" pitchFamily="34" charset="-79"/>
                        </a:rPr>
                        <a:t>נַם</a:t>
                      </a:r>
                      <a:endParaRPr lang="he-IL" sz="2800" b="0" dirty="0">
                        <a:solidFill>
                          <a:sysClr val="windowText" lastClr="000000"/>
                        </a:solidFill>
                        <a:latin typeface="FrankRuehl" pitchFamily="34" charset="-79"/>
                        <a:cs typeface="FrankRuehl" pitchFamily="34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2800" b="0" dirty="0" smtClean="0">
                          <a:solidFill>
                            <a:sysClr val="windowText" lastClr="000000"/>
                          </a:solidFill>
                          <a:latin typeface="FrankRuehl" pitchFamily="34" charset="-79"/>
                          <a:cs typeface="FrankRuehl" pitchFamily="34" charset="-79"/>
                        </a:rPr>
                        <a:t>אָמַר</a:t>
                      </a:r>
                      <a:endParaRPr lang="he-IL" sz="2800" b="0" dirty="0">
                        <a:solidFill>
                          <a:sysClr val="windowText" lastClr="000000"/>
                        </a:solidFill>
                        <a:latin typeface="FrankRuehl" pitchFamily="34" charset="-79"/>
                        <a:cs typeface="FrankRuehl" pitchFamily="34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2800" b="0" dirty="0" smtClean="0">
                          <a:solidFill>
                            <a:sysClr val="windowText" lastClr="000000"/>
                          </a:solidFill>
                          <a:latin typeface="FrankRuehl" pitchFamily="34" charset="-79"/>
                          <a:cs typeface="FrankRuehl" pitchFamily="34" charset="-79"/>
                        </a:rPr>
                        <a:t>אָמְרָה</a:t>
                      </a:r>
                      <a:endParaRPr lang="he-IL" sz="2800" b="0" dirty="0">
                        <a:solidFill>
                          <a:sysClr val="windowText" lastClr="000000"/>
                        </a:solidFill>
                        <a:latin typeface="FrankRuehl" pitchFamily="34" charset="-79"/>
                        <a:cs typeface="FrankRuehl" pitchFamily="34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2800" b="0" dirty="0" smtClean="0">
                          <a:solidFill>
                            <a:sysClr val="windowText" lastClr="000000"/>
                          </a:solidFill>
                          <a:latin typeface="FrankRuehl" pitchFamily="34" charset="-79"/>
                          <a:cs typeface="FrankRuehl" pitchFamily="34" charset="-79"/>
                        </a:rPr>
                        <a:t>נָמָה</a:t>
                      </a:r>
                      <a:endParaRPr lang="he-IL" sz="2800" b="0" dirty="0">
                        <a:solidFill>
                          <a:sysClr val="windowText" lastClr="000000"/>
                        </a:solidFill>
                        <a:latin typeface="FrankRuehl" pitchFamily="34" charset="-79"/>
                        <a:cs typeface="FrankRuehl" pitchFamily="34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2800" b="0" dirty="0" smtClean="0">
                          <a:solidFill>
                            <a:sysClr val="windowText" lastClr="000000"/>
                          </a:solidFill>
                          <a:latin typeface="FrankRuehl" pitchFamily="34" charset="-79"/>
                          <a:cs typeface="FrankRuehl" pitchFamily="34" charset="-79"/>
                        </a:rPr>
                        <a:t>שָרקַן</a:t>
                      </a:r>
                      <a:endParaRPr lang="he-IL" sz="2800" b="0" dirty="0">
                        <a:solidFill>
                          <a:sysClr val="windowText" lastClr="000000"/>
                        </a:solidFill>
                        <a:latin typeface="FrankRuehl" pitchFamily="34" charset="-79"/>
                        <a:cs typeface="FrankRuehl" pitchFamily="34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42942">
                <a:tc>
                  <a:txBody>
                    <a:bodyPr/>
                    <a:lstStyle/>
                    <a:p>
                      <a:pPr algn="ctr" rtl="1"/>
                      <a:r>
                        <a:rPr lang="he-IL" sz="2800" b="0" dirty="0" smtClean="0">
                          <a:solidFill>
                            <a:sysClr val="windowText" lastClr="000000"/>
                          </a:solidFill>
                          <a:latin typeface="FrankRuehl" pitchFamily="34" charset="-79"/>
                          <a:cs typeface="FrankRuehl" pitchFamily="34" charset="-79"/>
                        </a:rPr>
                        <a:t>הַנָחָשׁ</a:t>
                      </a:r>
                      <a:endParaRPr lang="he-IL" sz="2800" b="0" dirty="0">
                        <a:solidFill>
                          <a:sysClr val="windowText" lastClr="000000"/>
                        </a:solidFill>
                        <a:latin typeface="FrankRuehl" pitchFamily="34" charset="-79"/>
                        <a:cs typeface="FrankRuehl" pitchFamily="34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2800" b="0" dirty="0" smtClean="0">
                          <a:solidFill>
                            <a:sysClr val="windowText" lastClr="000000"/>
                          </a:solidFill>
                          <a:latin typeface="FrankRuehl" pitchFamily="34" charset="-79"/>
                          <a:cs typeface="FrankRuehl" pitchFamily="34" charset="-79"/>
                        </a:rPr>
                        <a:t>רָאָה</a:t>
                      </a:r>
                      <a:endParaRPr lang="he-IL" sz="2800" b="0" dirty="0">
                        <a:solidFill>
                          <a:sysClr val="windowText" lastClr="000000"/>
                        </a:solidFill>
                        <a:latin typeface="FrankRuehl" pitchFamily="34" charset="-79"/>
                        <a:cs typeface="FrankRuehl" pitchFamily="34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2800" b="0" dirty="0" smtClean="0">
                          <a:solidFill>
                            <a:sysClr val="windowText" lastClr="000000"/>
                          </a:solidFill>
                          <a:latin typeface="FrankRuehl" pitchFamily="34" charset="-79"/>
                          <a:cs typeface="FrankRuehl" pitchFamily="34" charset="-79"/>
                        </a:rPr>
                        <a:t>בַּנָהָר</a:t>
                      </a:r>
                      <a:endParaRPr lang="he-IL" sz="2800" b="0" dirty="0">
                        <a:solidFill>
                          <a:sysClr val="windowText" lastClr="000000"/>
                        </a:solidFill>
                        <a:latin typeface="FrankRuehl" pitchFamily="34" charset="-79"/>
                        <a:cs typeface="FrankRuehl" pitchFamily="34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2800" b="0" dirty="0" smtClean="0">
                          <a:solidFill>
                            <a:sysClr val="windowText" lastClr="000000"/>
                          </a:solidFill>
                          <a:latin typeface="FrankRuehl" pitchFamily="34" charset="-79"/>
                          <a:cs typeface="FrankRuehl" pitchFamily="34" charset="-79"/>
                        </a:rPr>
                        <a:t>לַהַר</a:t>
                      </a:r>
                      <a:endParaRPr lang="he-IL" sz="2800" b="0" dirty="0">
                        <a:solidFill>
                          <a:sysClr val="windowText" lastClr="000000"/>
                        </a:solidFill>
                        <a:latin typeface="FrankRuehl" pitchFamily="34" charset="-79"/>
                        <a:cs typeface="FrankRuehl" pitchFamily="34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2800" b="0" dirty="0" smtClean="0">
                          <a:solidFill>
                            <a:sysClr val="windowText" lastClr="000000"/>
                          </a:solidFill>
                          <a:latin typeface="FrankRuehl" pitchFamily="34" charset="-79"/>
                          <a:cs typeface="FrankRuehl" pitchFamily="34" charset="-79"/>
                        </a:rPr>
                        <a:t>בַּהַר</a:t>
                      </a:r>
                      <a:endParaRPr lang="he-IL" sz="2800" b="0" dirty="0">
                        <a:solidFill>
                          <a:sysClr val="windowText" lastClr="000000"/>
                        </a:solidFill>
                        <a:latin typeface="FrankRuehl" pitchFamily="34" charset="-79"/>
                        <a:cs typeface="FrankRuehl" pitchFamily="34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42942">
                <a:tc>
                  <a:txBody>
                    <a:bodyPr/>
                    <a:lstStyle/>
                    <a:p>
                      <a:pPr algn="ctr" rtl="1"/>
                      <a:r>
                        <a:rPr lang="he-IL" sz="2800" b="0" dirty="0" smtClean="0">
                          <a:solidFill>
                            <a:sysClr val="windowText" lastClr="000000"/>
                          </a:solidFill>
                          <a:latin typeface="FrankRuehl" pitchFamily="34" charset="-79"/>
                          <a:cs typeface="FrankRuehl" pitchFamily="34" charset="-79"/>
                        </a:rPr>
                        <a:t>קָנקַן</a:t>
                      </a:r>
                      <a:endParaRPr lang="he-IL" sz="2800" b="0" dirty="0">
                        <a:solidFill>
                          <a:sysClr val="windowText" lastClr="000000"/>
                        </a:solidFill>
                        <a:latin typeface="FrankRuehl" pitchFamily="34" charset="-79"/>
                        <a:cs typeface="FrankRuehl" pitchFamily="34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2800" b="0" dirty="0" smtClean="0">
                          <a:solidFill>
                            <a:sysClr val="windowText" lastClr="000000"/>
                          </a:solidFill>
                          <a:latin typeface="FrankRuehl" pitchFamily="34" charset="-79"/>
                          <a:cs typeface="FrankRuehl" pitchFamily="34" charset="-79"/>
                        </a:rPr>
                        <a:t>קַר</a:t>
                      </a:r>
                      <a:endParaRPr lang="he-IL" sz="2800" b="0" dirty="0">
                        <a:solidFill>
                          <a:sysClr val="windowText" lastClr="000000"/>
                        </a:solidFill>
                        <a:latin typeface="FrankRuehl" pitchFamily="34" charset="-79"/>
                        <a:cs typeface="FrankRuehl" pitchFamily="34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2800" b="0" dirty="0" smtClean="0">
                          <a:solidFill>
                            <a:sysClr val="windowText" lastClr="000000"/>
                          </a:solidFill>
                          <a:latin typeface="FrankRuehl" pitchFamily="34" charset="-79"/>
                          <a:cs typeface="FrankRuehl" pitchFamily="34" charset="-79"/>
                        </a:rPr>
                        <a:t>שָׁאַל</a:t>
                      </a:r>
                      <a:endParaRPr lang="he-IL" sz="2800" b="0" dirty="0">
                        <a:solidFill>
                          <a:sysClr val="windowText" lastClr="000000"/>
                        </a:solidFill>
                        <a:latin typeface="FrankRuehl" pitchFamily="34" charset="-79"/>
                        <a:cs typeface="FrankRuehl" pitchFamily="34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2800" b="0" dirty="0" smtClean="0">
                          <a:solidFill>
                            <a:sysClr val="windowText" lastClr="000000"/>
                          </a:solidFill>
                          <a:latin typeface="FrankRuehl" pitchFamily="34" charset="-79"/>
                          <a:cs typeface="FrankRuehl" pitchFamily="34" charset="-79"/>
                        </a:rPr>
                        <a:t>שָׁאֲלָה</a:t>
                      </a:r>
                      <a:endParaRPr lang="he-IL" sz="2800" b="0" dirty="0">
                        <a:solidFill>
                          <a:sysClr val="windowText" lastClr="000000"/>
                        </a:solidFill>
                        <a:latin typeface="FrankRuehl" pitchFamily="34" charset="-79"/>
                        <a:cs typeface="FrankRuehl" pitchFamily="34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2800" b="0" dirty="0" smtClean="0">
                          <a:solidFill>
                            <a:sysClr val="windowText" lastClr="000000"/>
                          </a:solidFill>
                          <a:latin typeface="FrankRuehl" pitchFamily="34" charset="-79"/>
                          <a:cs typeface="FrankRuehl" pitchFamily="34" charset="-79"/>
                        </a:rPr>
                        <a:t>לָמָה</a:t>
                      </a:r>
                      <a:endParaRPr lang="he-IL" sz="2800" b="0" dirty="0">
                        <a:solidFill>
                          <a:sysClr val="windowText" lastClr="000000"/>
                        </a:solidFill>
                        <a:latin typeface="FrankRuehl" pitchFamily="34" charset="-79"/>
                        <a:cs typeface="FrankRuehl" pitchFamily="34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42942">
                <a:tc>
                  <a:txBody>
                    <a:bodyPr/>
                    <a:lstStyle/>
                    <a:p>
                      <a:pPr algn="ctr" rtl="1"/>
                      <a:r>
                        <a:rPr lang="he-IL" sz="2800" b="0" dirty="0" smtClean="0">
                          <a:solidFill>
                            <a:sysClr val="windowText" lastClr="000000"/>
                          </a:solidFill>
                          <a:latin typeface="FrankRuehl" pitchFamily="34" charset="-79"/>
                          <a:cs typeface="FrankRuehl" pitchFamily="34" charset="-79"/>
                        </a:rPr>
                        <a:t>חָם</a:t>
                      </a:r>
                      <a:endParaRPr lang="he-IL" sz="2800" b="0" dirty="0">
                        <a:solidFill>
                          <a:sysClr val="windowText" lastClr="000000"/>
                        </a:solidFill>
                        <a:latin typeface="FrankRuehl" pitchFamily="34" charset="-79"/>
                        <a:cs typeface="FrankRuehl" pitchFamily="34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2800" b="0" dirty="0" smtClean="0">
                          <a:solidFill>
                            <a:sysClr val="windowText" lastClr="000000"/>
                          </a:solidFill>
                          <a:latin typeface="FrankRuehl" pitchFamily="34" charset="-79"/>
                          <a:cs typeface="FrankRuehl" pitchFamily="34" charset="-79"/>
                        </a:rPr>
                        <a:t>חַמָה</a:t>
                      </a:r>
                      <a:endParaRPr lang="he-IL" sz="2800" b="0" dirty="0">
                        <a:solidFill>
                          <a:sysClr val="windowText" lastClr="000000"/>
                        </a:solidFill>
                        <a:latin typeface="FrankRuehl" pitchFamily="34" charset="-79"/>
                        <a:cs typeface="FrankRuehl" pitchFamily="34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2800" b="0" dirty="0" smtClean="0">
                          <a:solidFill>
                            <a:sysClr val="windowText" lastClr="000000"/>
                          </a:solidFill>
                          <a:latin typeface="FrankRuehl" pitchFamily="34" charset="-79"/>
                          <a:cs typeface="FrankRuehl" pitchFamily="34" charset="-79"/>
                        </a:rPr>
                        <a:t>בָּרַח</a:t>
                      </a:r>
                      <a:endParaRPr lang="he-IL" sz="2800" b="0" dirty="0">
                        <a:solidFill>
                          <a:sysClr val="windowText" lastClr="000000"/>
                        </a:solidFill>
                        <a:latin typeface="FrankRuehl" pitchFamily="34" charset="-79"/>
                        <a:cs typeface="FrankRuehl" pitchFamily="34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2800" b="0" dirty="0" smtClean="0">
                          <a:solidFill>
                            <a:sysClr val="windowText" lastClr="000000"/>
                          </a:solidFill>
                          <a:latin typeface="FrankRuehl" pitchFamily="34" charset="-79"/>
                          <a:cs typeface="FrankRuehl" pitchFamily="34" charset="-79"/>
                        </a:rPr>
                        <a:t>קַל</a:t>
                      </a:r>
                      <a:endParaRPr lang="he-IL" sz="2800" b="0" dirty="0">
                        <a:solidFill>
                          <a:sysClr val="windowText" lastClr="000000"/>
                        </a:solidFill>
                        <a:latin typeface="FrankRuehl" pitchFamily="34" charset="-79"/>
                        <a:cs typeface="FrankRuehl" pitchFamily="34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2800" b="0" dirty="0" smtClean="0">
                          <a:solidFill>
                            <a:sysClr val="windowText" lastClr="000000"/>
                          </a:solidFill>
                          <a:latin typeface="FrankRuehl" pitchFamily="34" charset="-79"/>
                          <a:cs typeface="FrankRuehl" pitchFamily="34" charset="-79"/>
                        </a:rPr>
                        <a:t>קָלָה</a:t>
                      </a:r>
                      <a:endParaRPr lang="he-IL" sz="2800" b="0" dirty="0">
                        <a:solidFill>
                          <a:sysClr val="windowText" lastClr="000000"/>
                        </a:solidFill>
                        <a:latin typeface="FrankRuehl" pitchFamily="34" charset="-79"/>
                        <a:cs typeface="FrankRuehl" pitchFamily="34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42942">
                <a:tc>
                  <a:txBody>
                    <a:bodyPr/>
                    <a:lstStyle/>
                    <a:p>
                      <a:pPr algn="ctr" rtl="1"/>
                      <a:r>
                        <a:rPr lang="he-IL" sz="2800" b="0" dirty="0" smtClean="0">
                          <a:solidFill>
                            <a:sysClr val="windowText" lastClr="000000"/>
                          </a:solidFill>
                          <a:latin typeface="FrankRuehl" pitchFamily="34" charset="-79"/>
                          <a:cs typeface="FrankRuehl" pitchFamily="34" charset="-79"/>
                        </a:rPr>
                        <a:t>חַלָה</a:t>
                      </a:r>
                      <a:endParaRPr lang="he-IL" sz="2800" b="0" dirty="0">
                        <a:solidFill>
                          <a:sysClr val="windowText" lastClr="000000"/>
                        </a:solidFill>
                        <a:latin typeface="FrankRuehl" pitchFamily="34" charset="-79"/>
                        <a:cs typeface="FrankRuehl" pitchFamily="34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2800" b="0" dirty="0" smtClean="0">
                          <a:solidFill>
                            <a:sysClr val="windowText" lastClr="000000"/>
                          </a:solidFill>
                          <a:latin typeface="FrankRuehl" pitchFamily="34" charset="-79"/>
                          <a:cs typeface="FrankRuehl" pitchFamily="34" charset="-79"/>
                        </a:rPr>
                        <a:t>שָׁנָה</a:t>
                      </a:r>
                      <a:endParaRPr lang="he-IL" sz="2800" b="0" dirty="0">
                        <a:solidFill>
                          <a:sysClr val="windowText" lastClr="000000"/>
                        </a:solidFill>
                        <a:latin typeface="FrankRuehl" pitchFamily="34" charset="-79"/>
                        <a:cs typeface="FrankRuehl" pitchFamily="34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2800" b="0" dirty="0" smtClean="0">
                          <a:solidFill>
                            <a:sysClr val="windowText" lastClr="000000"/>
                          </a:solidFill>
                          <a:latin typeface="FrankRuehl" pitchFamily="34" charset="-79"/>
                          <a:cs typeface="FrankRuehl" pitchFamily="34" charset="-79"/>
                        </a:rPr>
                        <a:t>אָרנַק</a:t>
                      </a:r>
                      <a:endParaRPr lang="he-IL" sz="2800" b="0" dirty="0">
                        <a:solidFill>
                          <a:sysClr val="windowText" lastClr="000000"/>
                        </a:solidFill>
                        <a:latin typeface="FrankRuehl" pitchFamily="34" charset="-79"/>
                        <a:cs typeface="FrankRuehl" pitchFamily="34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2800" b="0" dirty="0" smtClean="0">
                          <a:solidFill>
                            <a:sysClr val="windowText" lastClr="000000"/>
                          </a:solidFill>
                          <a:latin typeface="FrankRuehl" pitchFamily="34" charset="-79"/>
                          <a:cs typeface="FrankRuehl" pitchFamily="34" charset="-79"/>
                        </a:rPr>
                        <a:t>מַקָק</a:t>
                      </a:r>
                      <a:endParaRPr lang="he-IL" sz="2800" b="0" dirty="0">
                        <a:solidFill>
                          <a:sysClr val="windowText" lastClr="000000"/>
                        </a:solidFill>
                        <a:latin typeface="FrankRuehl" pitchFamily="34" charset="-79"/>
                        <a:cs typeface="FrankRuehl" pitchFamily="34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2800" b="0" dirty="0" smtClean="0">
                          <a:solidFill>
                            <a:sysClr val="windowText" lastClr="000000"/>
                          </a:solidFill>
                          <a:latin typeface="FrankRuehl" pitchFamily="34" charset="-79"/>
                          <a:cs typeface="FrankRuehl" pitchFamily="34" charset="-79"/>
                        </a:rPr>
                        <a:t>בָּרָק</a:t>
                      </a:r>
                      <a:endParaRPr lang="he-IL" sz="2800" b="0" dirty="0">
                        <a:solidFill>
                          <a:sysClr val="windowText" lastClr="000000"/>
                        </a:solidFill>
                        <a:latin typeface="FrankRuehl" pitchFamily="34" charset="-79"/>
                        <a:cs typeface="FrankRuehl" pitchFamily="34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42942">
                <a:tc>
                  <a:txBody>
                    <a:bodyPr/>
                    <a:lstStyle/>
                    <a:p>
                      <a:pPr algn="ctr" rtl="1"/>
                      <a:r>
                        <a:rPr lang="he-IL" sz="2800" b="0" dirty="0" smtClean="0">
                          <a:solidFill>
                            <a:sysClr val="windowText" lastClr="000000"/>
                          </a:solidFill>
                          <a:latin typeface="FrankRuehl" pitchFamily="34" charset="-79"/>
                          <a:cs typeface="FrankRuehl" pitchFamily="34" charset="-79"/>
                        </a:rPr>
                        <a:t>בָּא</a:t>
                      </a:r>
                      <a:endParaRPr lang="he-IL" sz="2800" b="0" dirty="0">
                        <a:solidFill>
                          <a:sysClr val="windowText" lastClr="000000"/>
                        </a:solidFill>
                        <a:latin typeface="FrankRuehl" pitchFamily="34" charset="-79"/>
                        <a:cs typeface="FrankRuehl" pitchFamily="34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2800" b="0" dirty="0" smtClean="0">
                          <a:solidFill>
                            <a:sysClr val="windowText" lastClr="000000"/>
                          </a:solidFill>
                          <a:latin typeface="FrankRuehl" pitchFamily="34" charset="-79"/>
                          <a:cs typeface="FrankRuehl" pitchFamily="34" charset="-79"/>
                        </a:rPr>
                        <a:t>בָּאָה</a:t>
                      </a:r>
                      <a:endParaRPr lang="he-IL" sz="2800" b="0" dirty="0">
                        <a:solidFill>
                          <a:sysClr val="windowText" lastClr="000000"/>
                        </a:solidFill>
                        <a:latin typeface="FrankRuehl" pitchFamily="34" charset="-79"/>
                        <a:cs typeface="FrankRuehl" pitchFamily="34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2800" b="0" dirty="0" smtClean="0">
                          <a:solidFill>
                            <a:sysClr val="windowText" lastClr="000000"/>
                          </a:solidFill>
                          <a:latin typeface="FrankRuehl" pitchFamily="34" charset="-79"/>
                          <a:cs typeface="FrankRuehl" pitchFamily="34" charset="-79"/>
                        </a:rPr>
                        <a:t>מָנָה</a:t>
                      </a:r>
                      <a:endParaRPr lang="he-IL" sz="2800" b="0" dirty="0">
                        <a:solidFill>
                          <a:sysClr val="windowText" lastClr="000000"/>
                        </a:solidFill>
                        <a:latin typeface="FrankRuehl" pitchFamily="34" charset="-79"/>
                        <a:cs typeface="FrankRuehl" pitchFamily="34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2800" b="0" dirty="0" smtClean="0">
                          <a:solidFill>
                            <a:sysClr val="windowText" lastClr="000000"/>
                          </a:solidFill>
                          <a:latin typeface="FrankRuehl" pitchFamily="34" charset="-79"/>
                          <a:cs typeface="FrankRuehl" pitchFamily="34" charset="-79"/>
                        </a:rPr>
                        <a:t>שַחָר</a:t>
                      </a:r>
                      <a:endParaRPr lang="he-IL" sz="2800" b="0" dirty="0">
                        <a:solidFill>
                          <a:sysClr val="windowText" lastClr="000000"/>
                        </a:solidFill>
                        <a:latin typeface="FrankRuehl" pitchFamily="34" charset="-79"/>
                        <a:cs typeface="FrankRuehl" pitchFamily="34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2800" b="0" dirty="0" smtClean="0">
                          <a:solidFill>
                            <a:sysClr val="windowText" lastClr="000000"/>
                          </a:solidFill>
                          <a:latin typeface="FrankRuehl" pitchFamily="34" charset="-79"/>
                          <a:cs typeface="FrankRuehl" pitchFamily="34" charset="-79"/>
                        </a:rPr>
                        <a:t>לַחַש</a:t>
                      </a:r>
                      <a:endParaRPr lang="he-IL" sz="2800" b="0" dirty="0">
                        <a:solidFill>
                          <a:sysClr val="windowText" lastClr="000000"/>
                        </a:solidFill>
                        <a:latin typeface="FrankRuehl" pitchFamily="34" charset="-79"/>
                        <a:cs typeface="FrankRuehl" pitchFamily="34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42942"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e-IL" sz="2800" b="0" dirty="0" smtClean="0">
                          <a:solidFill>
                            <a:sysClr val="windowText" lastClr="000000"/>
                          </a:solidFill>
                          <a:latin typeface="FrankRuehl" pitchFamily="34" charset="-79"/>
                          <a:cs typeface="FrankRuehl" pitchFamily="34" charset="-79"/>
                        </a:rPr>
                        <a:t>בַּנָהָר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2800" b="0" dirty="0" smtClean="0">
                          <a:solidFill>
                            <a:sysClr val="windowText" lastClr="000000"/>
                          </a:solidFill>
                          <a:latin typeface="FrankRuehl" pitchFamily="34" charset="-79"/>
                          <a:cs typeface="FrankRuehl" pitchFamily="34" charset="-79"/>
                        </a:rPr>
                        <a:t>בַּנָהָר</a:t>
                      </a:r>
                      <a:endParaRPr lang="he-IL" sz="2800" b="0" dirty="0">
                        <a:solidFill>
                          <a:sysClr val="windowText" lastClr="000000"/>
                        </a:solidFill>
                        <a:latin typeface="FrankRuehl" pitchFamily="34" charset="-79"/>
                        <a:cs typeface="FrankRuehl" pitchFamily="34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2800" b="0" dirty="0" smtClean="0">
                          <a:solidFill>
                            <a:sysClr val="windowText" lastClr="000000"/>
                          </a:solidFill>
                          <a:latin typeface="FrankRuehl" pitchFamily="34" charset="-79"/>
                          <a:cs typeface="FrankRuehl" pitchFamily="34" charset="-79"/>
                        </a:rPr>
                        <a:t>לַהַר</a:t>
                      </a:r>
                      <a:endParaRPr lang="he-IL" sz="2800" b="0" dirty="0">
                        <a:solidFill>
                          <a:sysClr val="windowText" lastClr="000000"/>
                        </a:solidFill>
                        <a:latin typeface="FrankRuehl" pitchFamily="34" charset="-79"/>
                        <a:cs typeface="FrankRuehl" pitchFamily="34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2800" b="0" dirty="0" smtClean="0">
                          <a:solidFill>
                            <a:sysClr val="windowText" lastClr="000000"/>
                          </a:solidFill>
                          <a:latin typeface="FrankRuehl" pitchFamily="34" charset="-79"/>
                          <a:cs typeface="FrankRuehl" pitchFamily="34" charset="-79"/>
                        </a:rPr>
                        <a:t>בַּהַר</a:t>
                      </a:r>
                      <a:endParaRPr lang="he-IL" sz="2800" b="0" dirty="0">
                        <a:solidFill>
                          <a:sysClr val="windowText" lastClr="000000"/>
                        </a:solidFill>
                        <a:latin typeface="FrankRuehl" pitchFamily="34" charset="-79"/>
                        <a:cs typeface="FrankRuehl" pitchFamily="34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e-IL" sz="2800" b="0" dirty="0" smtClean="0">
                          <a:solidFill>
                            <a:sysClr val="windowText" lastClr="000000"/>
                          </a:solidFill>
                          <a:latin typeface="FrankRuehl" pitchFamily="34" charset="-79"/>
                          <a:cs typeface="FrankRuehl" pitchFamily="34" charset="-79"/>
                        </a:rPr>
                        <a:t>חַנָה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42942">
                <a:tc>
                  <a:txBody>
                    <a:bodyPr/>
                    <a:lstStyle/>
                    <a:p>
                      <a:pPr algn="ctr" rtl="1"/>
                      <a:r>
                        <a:rPr lang="he-IL" sz="2800" b="0" dirty="0" smtClean="0">
                          <a:solidFill>
                            <a:sysClr val="windowText" lastClr="000000"/>
                          </a:solidFill>
                          <a:latin typeface="FrankRuehl" pitchFamily="34" charset="-79"/>
                          <a:cs typeface="FrankRuehl" pitchFamily="34" charset="-79"/>
                        </a:rPr>
                        <a:t>נָחָשׁ</a:t>
                      </a:r>
                      <a:endParaRPr lang="he-IL" sz="2800" b="0" dirty="0">
                        <a:solidFill>
                          <a:sysClr val="windowText" lastClr="000000"/>
                        </a:solidFill>
                        <a:latin typeface="FrankRuehl" pitchFamily="34" charset="-79"/>
                        <a:cs typeface="FrankRuehl" pitchFamily="34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2800" b="0" dirty="0" smtClean="0">
                          <a:solidFill>
                            <a:sysClr val="windowText" lastClr="000000"/>
                          </a:solidFill>
                          <a:latin typeface="FrankRuehl" pitchFamily="34" charset="-79"/>
                          <a:cs typeface="FrankRuehl" pitchFamily="34" charset="-79"/>
                        </a:rPr>
                        <a:t>לַהַר</a:t>
                      </a:r>
                      <a:endParaRPr lang="he-IL" sz="2800" b="0" dirty="0">
                        <a:solidFill>
                          <a:sysClr val="windowText" lastClr="000000"/>
                        </a:solidFill>
                        <a:latin typeface="FrankRuehl" pitchFamily="34" charset="-79"/>
                        <a:cs typeface="FrankRuehl" pitchFamily="34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2800" b="0" dirty="0" smtClean="0">
                          <a:solidFill>
                            <a:sysClr val="windowText" lastClr="000000"/>
                          </a:solidFill>
                          <a:latin typeface="FrankRuehl" pitchFamily="34" charset="-79"/>
                          <a:cs typeface="FrankRuehl" pitchFamily="34" charset="-79"/>
                        </a:rPr>
                        <a:t>אַבָּא</a:t>
                      </a:r>
                      <a:endParaRPr lang="he-IL" sz="2800" b="0" dirty="0">
                        <a:solidFill>
                          <a:sysClr val="windowText" lastClr="000000"/>
                        </a:solidFill>
                        <a:latin typeface="FrankRuehl" pitchFamily="34" charset="-79"/>
                        <a:cs typeface="FrankRuehl" pitchFamily="34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2800" b="0" dirty="0" smtClean="0">
                          <a:solidFill>
                            <a:sysClr val="windowText" lastClr="000000"/>
                          </a:solidFill>
                          <a:latin typeface="FrankRuehl" pitchFamily="34" charset="-79"/>
                          <a:cs typeface="FrankRuehl" pitchFamily="34" charset="-79"/>
                        </a:rPr>
                        <a:t>רָמָה</a:t>
                      </a:r>
                      <a:endParaRPr lang="he-IL" sz="2800" b="0" dirty="0">
                        <a:solidFill>
                          <a:sysClr val="windowText" lastClr="000000"/>
                        </a:solidFill>
                        <a:latin typeface="FrankRuehl" pitchFamily="34" charset="-79"/>
                        <a:cs typeface="FrankRuehl" pitchFamily="34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e-IL" sz="2800" b="0" smtClean="0">
                          <a:solidFill>
                            <a:sysClr val="windowText" lastClr="000000"/>
                          </a:solidFill>
                          <a:latin typeface="FrankRuehl" pitchFamily="34" charset="-79"/>
                          <a:cs typeface="FrankRuehl" pitchFamily="34" charset="-79"/>
                        </a:rPr>
                        <a:t>לַהַר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76</Words>
  <Application>Microsoft Office PowerPoint</Application>
  <PresentationFormat>A4 Paper (210x297 mm)</PresentationFormat>
  <Paragraphs>73</Paragraphs>
  <Slides>2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4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2</vt:i4>
      </vt:variant>
    </vt:vector>
  </HeadingPairs>
  <TitlesOfParts>
    <vt:vector size="7" baseType="lpstr">
      <vt:lpstr>Arial</vt:lpstr>
      <vt:lpstr>Calibri</vt:lpstr>
      <vt:lpstr>FrankRuehl</vt:lpstr>
      <vt:lpstr>Times New Roman</vt:lpstr>
      <vt:lpstr>ערכת נושא Office</vt:lpstr>
      <vt:lpstr>מצגת של PowerPoint</vt:lpstr>
      <vt:lpstr>מצגת של PowerPoint</vt:lpstr>
    </vt:vector>
  </TitlesOfParts>
  <Company>Lenovo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שקופית 1</dc:title>
  <dc:creator>מיכל</dc:creator>
  <cp:lastModifiedBy>Daniel Ben-Yehuda</cp:lastModifiedBy>
  <cp:revision>17</cp:revision>
  <cp:lastPrinted>2015-11-01T05:22:01Z</cp:lastPrinted>
  <dcterms:created xsi:type="dcterms:W3CDTF">2011-11-06T04:53:29Z</dcterms:created>
  <dcterms:modified xsi:type="dcterms:W3CDTF">2015-11-09T07:43:29Z</dcterms:modified>
</cp:coreProperties>
</file>