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5" r:id="rId6"/>
    <p:sldId id="260" r:id="rId7"/>
    <p:sldId id="261" r:id="rId8"/>
    <p:sldId id="266" r:id="rId9"/>
    <p:sldId id="262" r:id="rId10"/>
    <p:sldId id="263" r:id="rId11"/>
    <p:sldId id="267" r:id="rId12"/>
  </p:sldIdLst>
  <p:sldSz cx="6858000" cy="9144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6" d="100"/>
          <a:sy n="56" d="100"/>
        </p:scale>
        <p:origin x="1980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DAA9-B1A9-4B2D-BF55-C1FE9586B3E9}" type="datetimeFigureOut">
              <a:rPr lang="he-IL" smtClean="0"/>
              <a:t>י"ב/חשון/תשע"ז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51A5-C907-488D-BD07-EF86A03E94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990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DAA9-B1A9-4B2D-BF55-C1FE9586B3E9}" type="datetimeFigureOut">
              <a:rPr lang="he-IL" smtClean="0"/>
              <a:t>י"ב/חשון/תשע"ז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51A5-C907-488D-BD07-EF86A03E94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895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DAA9-B1A9-4B2D-BF55-C1FE9586B3E9}" type="datetimeFigureOut">
              <a:rPr lang="he-IL" smtClean="0"/>
              <a:t>י"ב/חשון/תשע"ז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51A5-C907-488D-BD07-EF86A03E94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4064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DAA9-B1A9-4B2D-BF55-C1FE9586B3E9}" type="datetimeFigureOut">
              <a:rPr lang="he-IL" smtClean="0"/>
              <a:t>י"ב/חשון/תשע"ז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51A5-C907-488D-BD07-EF86A03E94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939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DAA9-B1A9-4B2D-BF55-C1FE9586B3E9}" type="datetimeFigureOut">
              <a:rPr lang="he-IL" smtClean="0"/>
              <a:t>י"ב/חשון/תשע"ז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51A5-C907-488D-BD07-EF86A03E94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562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DAA9-B1A9-4B2D-BF55-C1FE9586B3E9}" type="datetimeFigureOut">
              <a:rPr lang="he-IL" smtClean="0"/>
              <a:t>י"ב/חשון/תשע"ז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51A5-C907-488D-BD07-EF86A03E94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837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DAA9-B1A9-4B2D-BF55-C1FE9586B3E9}" type="datetimeFigureOut">
              <a:rPr lang="he-IL" smtClean="0"/>
              <a:t>י"ב/חשון/תשע"ז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51A5-C907-488D-BD07-EF86A03E94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446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DAA9-B1A9-4B2D-BF55-C1FE9586B3E9}" type="datetimeFigureOut">
              <a:rPr lang="he-IL" smtClean="0"/>
              <a:t>י"ב/חשון/תשע"ז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51A5-C907-488D-BD07-EF86A03E94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964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DAA9-B1A9-4B2D-BF55-C1FE9586B3E9}" type="datetimeFigureOut">
              <a:rPr lang="he-IL" smtClean="0"/>
              <a:t>י"ב/חשון/תשע"ז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51A5-C907-488D-BD07-EF86A03E94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128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DAA9-B1A9-4B2D-BF55-C1FE9586B3E9}" type="datetimeFigureOut">
              <a:rPr lang="he-IL" smtClean="0"/>
              <a:t>י"ב/חשון/תשע"ז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51A5-C907-488D-BD07-EF86A03E94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440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DAA9-B1A9-4B2D-BF55-C1FE9586B3E9}" type="datetimeFigureOut">
              <a:rPr lang="he-IL" smtClean="0"/>
              <a:t>י"ב/חשון/תשע"ז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51A5-C907-488D-BD07-EF86A03E94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057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6DAA9-B1A9-4B2D-BF55-C1FE9586B3E9}" type="datetimeFigureOut">
              <a:rPr lang="he-IL" smtClean="0"/>
              <a:t>י"ב/חשון/תשע"ז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51A5-C907-488D-BD07-EF86A03E94E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771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9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0.wdp"/><Relationship Id="rId4" Type="http://schemas.openxmlformats.org/officeDocument/2006/relationships/image" Target="../media/image12.png"/><Relationship Id="rId9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64060"/>
              </p:ext>
            </p:extLst>
          </p:nvPr>
        </p:nvGraphicFramePr>
        <p:xfrm>
          <a:off x="404664" y="323528"/>
          <a:ext cx="6228184" cy="82809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228184"/>
              </a:tblGrid>
              <a:tr h="414046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3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גַּנָּן</a:t>
                      </a:r>
                      <a:endParaRPr lang="en-US" sz="23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14046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3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גַּבַּאי</a:t>
                      </a:r>
                      <a:endParaRPr lang="en-US" sz="23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806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588636"/>
              </p:ext>
            </p:extLst>
          </p:nvPr>
        </p:nvGraphicFramePr>
        <p:xfrm>
          <a:off x="332656" y="251520"/>
          <a:ext cx="6228184" cy="78848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14092"/>
                <a:gridCol w="3114092"/>
              </a:tblGrid>
              <a:tr h="262829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829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829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359" y="467544"/>
            <a:ext cx="2296601" cy="2160240"/>
          </a:xfrm>
          <a:prstGeom prst="rect">
            <a:avLst/>
          </a:prstGeom>
        </p:spPr>
      </p:pic>
      <p:pic>
        <p:nvPicPr>
          <p:cNvPr id="2050" name="Picture 2" descr="https://pixabay.com/static/uploads/photo/2013/07/13/13/47/jewish-161537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415409"/>
            <a:ext cx="2376264" cy="224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ixabay.com/static/uploads/photo/2013/07/13/12/52/hammer-160517_640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590" y="3419872"/>
            <a:ext cx="2730138" cy="139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ixabay.com/static/uploads/photo/2013/07/13/12/11/boat-159368_64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3097550"/>
            <a:ext cx="2160240" cy="219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ixabay.com/static/uploads/photo/2015/05/19/14/50/tree-773636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469" y="5580112"/>
            <a:ext cx="2147491" cy="244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pixabay.com/static/uploads/photo/2015/05/19/14/50/tree-773636_6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2" y="5580111"/>
            <a:ext cx="2147491" cy="244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661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159957"/>
              </p:ext>
            </p:extLst>
          </p:nvPr>
        </p:nvGraphicFramePr>
        <p:xfrm>
          <a:off x="332656" y="251520"/>
          <a:ext cx="6228184" cy="78848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14092"/>
                <a:gridCol w="3114092"/>
              </a:tblGrid>
              <a:tr h="262829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829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829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תמונה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08" y="24950"/>
            <a:ext cx="2924944" cy="292494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537960"/>
            <a:ext cx="2952328" cy="208985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904" y="2965715"/>
            <a:ext cx="963327" cy="252033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079" y="5617206"/>
            <a:ext cx="1368151" cy="2474142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3306964"/>
            <a:ext cx="2924944" cy="217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43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02330"/>
              </p:ext>
            </p:extLst>
          </p:nvPr>
        </p:nvGraphicFramePr>
        <p:xfrm>
          <a:off x="404664" y="323528"/>
          <a:ext cx="6228184" cy="82809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228184"/>
              </a:tblGrid>
              <a:tr h="414046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3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גַּלָּב</a:t>
                      </a:r>
                      <a:endParaRPr lang="en-US" sz="23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14046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3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דַּיָּג</a:t>
                      </a:r>
                      <a:endParaRPr lang="en-US" sz="23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00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837318"/>
              </p:ext>
            </p:extLst>
          </p:nvPr>
        </p:nvGraphicFramePr>
        <p:xfrm>
          <a:off x="404664" y="323528"/>
          <a:ext cx="6228184" cy="82809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228184"/>
              </a:tblGrid>
              <a:tr h="414046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3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גַּשָּׁשׁ</a:t>
                      </a:r>
                      <a:endParaRPr lang="en-US" sz="23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14046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3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נַגָּר</a:t>
                      </a:r>
                      <a:endParaRPr lang="en-US" sz="23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748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935354"/>
              </p:ext>
            </p:extLst>
          </p:nvPr>
        </p:nvGraphicFramePr>
        <p:xfrm>
          <a:off x="404664" y="323528"/>
          <a:ext cx="6228184" cy="82809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228184"/>
              </a:tblGrid>
              <a:tr h="414046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3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גַבָּן</a:t>
                      </a:r>
                      <a:endParaRPr lang="en-US" sz="23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14046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3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גַמָּל</a:t>
                      </a:r>
                      <a:endParaRPr lang="en-US" sz="23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661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003044"/>
              </p:ext>
            </p:extLst>
          </p:nvPr>
        </p:nvGraphicFramePr>
        <p:xfrm>
          <a:off x="404664" y="323528"/>
          <a:ext cx="6228184" cy="82809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228184"/>
              </a:tblGrid>
              <a:tr h="414046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3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נַגָּן</a:t>
                      </a:r>
                      <a:endParaRPr lang="en-US" sz="23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14046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3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גַגָּן</a:t>
                      </a:r>
                      <a:endParaRPr lang="en-US" sz="23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440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362356"/>
              </p:ext>
            </p:extLst>
          </p:nvPr>
        </p:nvGraphicFramePr>
        <p:xfrm>
          <a:off x="332656" y="251520"/>
          <a:ext cx="6228184" cy="78848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14092"/>
                <a:gridCol w="3114092"/>
              </a:tblGrid>
              <a:tr h="262829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8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דָּג</a:t>
                      </a:r>
                      <a:endParaRPr lang="en-US" sz="8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88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מַרְאָה</a:t>
                      </a:r>
                      <a:endParaRPr lang="en-US" sz="8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829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8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חַכָּה</a:t>
                      </a:r>
                      <a:endParaRPr lang="en-US" sz="8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8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גַּמְבָּה</a:t>
                      </a:r>
                      <a:endParaRPr lang="en-US" sz="8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829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88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אָבָק</a:t>
                      </a:r>
                      <a:endParaRPr lang="en-US" sz="8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8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אֲדָמָה</a:t>
                      </a:r>
                      <a:endParaRPr lang="en-US" sz="8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68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24884"/>
              </p:ext>
            </p:extLst>
          </p:nvPr>
        </p:nvGraphicFramePr>
        <p:xfrm>
          <a:off x="332656" y="251520"/>
          <a:ext cx="6228184" cy="78848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14092"/>
                <a:gridCol w="3114092"/>
              </a:tblGrid>
              <a:tr h="262829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8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הַשְׁקָיָה</a:t>
                      </a:r>
                      <a:endParaRPr lang="en-US" sz="8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8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בְּרָכָה</a:t>
                      </a:r>
                      <a:endParaRPr lang="he-IL" sz="8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829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88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מַכָּה</a:t>
                      </a:r>
                      <a:endParaRPr lang="en-US" sz="8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8800" b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אָרַך</a:t>
                      </a:r>
                      <a:endParaRPr lang="en-US" sz="8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829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80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הַבְרָגָה</a:t>
                      </a:r>
                      <a:endParaRPr lang="en-US" sz="8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8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אֲדָמָה</a:t>
                      </a:r>
                      <a:endParaRPr lang="en-US" sz="8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798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887285"/>
              </p:ext>
            </p:extLst>
          </p:nvPr>
        </p:nvGraphicFramePr>
        <p:xfrm>
          <a:off x="332656" y="251520"/>
          <a:ext cx="6228184" cy="78848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14092"/>
                <a:gridCol w="3114092"/>
              </a:tblGrid>
              <a:tr h="262829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8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חָלָב</a:t>
                      </a:r>
                      <a:endParaRPr lang="en-US" sz="8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8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גָמַל</a:t>
                      </a:r>
                      <a:endParaRPr lang="he-IL" sz="8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829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88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שָׁיָרָה</a:t>
                      </a:r>
                      <a:endParaRPr lang="en-US" sz="8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8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גַג</a:t>
                      </a:r>
                      <a:endParaRPr lang="en-US" sz="8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829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80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לַה</a:t>
                      </a:r>
                      <a:endParaRPr lang="en-US" sz="8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8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לְהָקָה</a:t>
                      </a:r>
                      <a:endParaRPr lang="en-US" sz="8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233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235330"/>
              </p:ext>
            </p:extLst>
          </p:nvPr>
        </p:nvGraphicFramePr>
        <p:xfrm>
          <a:off x="332656" y="251520"/>
          <a:ext cx="6228184" cy="78848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14092"/>
                <a:gridCol w="3114092"/>
              </a:tblGrid>
              <a:tr h="262829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8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אַחְרַאי</a:t>
                      </a:r>
                      <a:endParaRPr lang="en-US" sz="8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829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829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8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064" y="2987824"/>
            <a:ext cx="1914525" cy="239077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395536"/>
            <a:ext cx="2592288" cy="2392881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504" y="5724128"/>
            <a:ext cx="1704718" cy="2366636"/>
          </a:xfrm>
          <a:prstGeom prst="rect">
            <a:avLst/>
          </a:prstGeom>
        </p:spPr>
      </p:pic>
      <p:pic>
        <p:nvPicPr>
          <p:cNvPr id="1026" name="Picture 2" descr="https://pixabay.com/static/uploads/photo/2014/03/25/16/59/scissors-297776_64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998" y="5854884"/>
            <a:ext cx="1269652" cy="210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ixabay.com/static/uploads/photo/2013/07/12/16/35/footprints-151189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065" y="3159299"/>
            <a:ext cx="1247968" cy="213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45656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29</Words>
  <Application>Microsoft Office PowerPoint</Application>
  <PresentationFormat>‫הצגה על המסך (4:3)</PresentationFormat>
  <Paragraphs>29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Daniel Ben-Yehuda</cp:lastModifiedBy>
  <cp:revision>33</cp:revision>
  <dcterms:created xsi:type="dcterms:W3CDTF">2015-11-22T14:07:10Z</dcterms:created>
  <dcterms:modified xsi:type="dcterms:W3CDTF">2016-11-13T11:31:08Z</dcterms:modified>
</cp:coreProperties>
</file>