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howGuides="1"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1FC84-7758-4DD7-AEC6-A6E7881FA70C}" type="datetimeFigureOut">
              <a:rPr lang="he-IL" smtClean="0"/>
              <a:t>ט"ז/אלול/תשע"ו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62200-5B27-476C-8CB3-A6495CCA30C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85711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1FC84-7758-4DD7-AEC6-A6E7881FA70C}" type="datetimeFigureOut">
              <a:rPr lang="he-IL" smtClean="0"/>
              <a:t>ט"ז/אלול/תשע"ו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62200-5B27-476C-8CB3-A6495CCA30C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0739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1FC84-7758-4DD7-AEC6-A6E7881FA70C}" type="datetimeFigureOut">
              <a:rPr lang="he-IL" smtClean="0"/>
              <a:t>ט"ז/אלול/תשע"ו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62200-5B27-476C-8CB3-A6495CCA30C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79077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1FC84-7758-4DD7-AEC6-A6E7881FA70C}" type="datetimeFigureOut">
              <a:rPr lang="he-IL" smtClean="0"/>
              <a:t>ט"ז/אלול/תשע"ו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62200-5B27-476C-8CB3-A6495CCA30C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51545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1FC84-7758-4DD7-AEC6-A6E7881FA70C}" type="datetimeFigureOut">
              <a:rPr lang="he-IL" smtClean="0"/>
              <a:t>ט"ז/אלול/תשע"ו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62200-5B27-476C-8CB3-A6495CCA30C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73841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1FC84-7758-4DD7-AEC6-A6E7881FA70C}" type="datetimeFigureOut">
              <a:rPr lang="he-IL" smtClean="0"/>
              <a:t>ט"ז/אלול/תשע"ו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62200-5B27-476C-8CB3-A6495CCA30C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0138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1FC84-7758-4DD7-AEC6-A6E7881FA70C}" type="datetimeFigureOut">
              <a:rPr lang="he-IL" smtClean="0"/>
              <a:t>ט"ז/אלול/תשע"ו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62200-5B27-476C-8CB3-A6495CCA30C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95245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1FC84-7758-4DD7-AEC6-A6E7881FA70C}" type="datetimeFigureOut">
              <a:rPr lang="he-IL" smtClean="0"/>
              <a:t>ט"ז/אלול/תשע"ו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62200-5B27-476C-8CB3-A6495CCA30C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45316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1FC84-7758-4DD7-AEC6-A6E7881FA70C}" type="datetimeFigureOut">
              <a:rPr lang="he-IL" smtClean="0"/>
              <a:t>ט"ז/אלול/תשע"ו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62200-5B27-476C-8CB3-A6495CCA30C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85510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1FC84-7758-4DD7-AEC6-A6E7881FA70C}" type="datetimeFigureOut">
              <a:rPr lang="he-IL" smtClean="0"/>
              <a:t>ט"ז/אלול/תשע"ו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62200-5B27-476C-8CB3-A6495CCA30C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02106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1FC84-7758-4DD7-AEC6-A6E7881FA70C}" type="datetimeFigureOut">
              <a:rPr lang="he-IL" smtClean="0"/>
              <a:t>ט"ז/אלול/תשע"ו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62200-5B27-476C-8CB3-A6495CCA30C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4559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1FC84-7758-4DD7-AEC6-A6E7881FA70C}" type="datetimeFigureOut">
              <a:rPr lang="he-IL" smtClean="0"/>
              <a:t>ט"ז/אלול/תשע"ו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62200-5B27-476C-8CB3-A6495CCA30C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67178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0148" y="548680"/>
            <a:ext cx="4268899" cy="5547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40688"/>
            <a:ext cx="4268899" cy="5547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0076068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‫הצגה על המסך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ערכת נושא Office</vt:lpstr>
      <vt:lpstr>מצגת של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</dc:creator>
  <cp:lastModifiedBy>Daniel Ben-Yehuda</cp:lastModifiedBy>
  <cp:revision>1</cp:revision>
  <dcterms:created xsi:type="dcterms:W3CDTF">2015-09-07T21:05:05Z</dcterms:created>
  <dcterms:modified xsi:type="dcterms:W3CDTF">2016-09-19T06:13:10Z</dcterms:modified>
</cp:coreProperties>
</file>